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3.xml" ContentType="application/vnd.openxmlformats-officedocument.presentationml.slideLayout+xml"/>
  <Default Extension="wav" ContentType="audio/wav"/>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sldIdLst>
    <p:sldId id="314" r:id="rId2"/>
    <p:sldId id="263" r:id="rId3"/>
    <p:sldId id="265" r:id="rId4"/>
    <p:sldId id="267" r:id="rId5"/>
    <p:sldId id="275" r:id="rId6"/>
    <p:sldId id="276" r:id="rId7"/>
    <p:sldId id="298" r:id="rId8"/>
    <p:sldId id="307" r:id="rId9"/>
    <p:sldId id="300" r:id="rId10"/>
    <p:sldId id="277" r:id="rId11"/>
    <p:sldId id="283" r:id="rId12"/>
    <p:sldId id="311" r:id="rId13"/>
    <p:sldId id="285" r:id="rId14"/>
    <p:sldId id="288" r:id="rId15"/>
    <p:sldId id="313" r:id="rId16"/>
    <p:sldId id="292" r:id="rId17"/>
    <p:sldId id="297" r:id="rId18"/>
    <p:sldId id="303" r:id="rId19"/>
    <p:sldId id="293" r:id="rId20"/>
    <p:sldId id="260" r:id="rId21"/>
  </p:sldIdLst>
  <p:sldSz cx="9144000" cy="6858000" type="screen4x3"/>
  <p:notesSz cx="6858000" cy="9144000"/>
  <p:custDataLst>
    <p:tags r:id="rId23"/>
  </p:custDataLst>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webPr encoding="windows-1252"/>
  <p:clrMru>
    <a:srgbClr val="FFFF00"/>
    <a:srgbClr val="800080"/>
    <a:srgbClr val="FF0000"/>
    <a:srgbClr val="99FFCC"/>
    <a:srgbClr val="CC9900"/>
    <a:srgbClr val="FF5050"/>
    <a:srgbClr val="CCFFFF"/>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087" autoAdjust="0"/>
    <p:restoredTop sz="94660"/>
  </p:normalViewPr>
  <p:slideViewPr>
    <p:cSldViewPr>
      <p:cViewPr varScale="1">
        <p:scale>
          <a:sx n="68" d="100"/>
          <a:sy n="68" d="100"/>
        </p:scale>
        <p:origin x="-50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403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4403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44036" name="Rectangle 4"/>
          <p:cNvSpPr>
            <a:spLocks noRo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4403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403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4403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fld id="{56A79A0E-6E3E-46A4-8575-43874FA6E298}" type="slidenum">
              <a:rPr lang="en-US"/>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EB41548-0DC2-40A2-B82C-3ECBAE76D8F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B593F71F-0AA3-40A4-BB5B-47F9D57EAC54}"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58DB4933-74F3-400E-8F2F-F3C7B7C2C6E0}" type="slidenum">
              <a:rPr lang="en-US"/>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2739E076-C95D-4FBE-991B-42681F04765C}" type="slidenum">
              <a:rPr lang="en-US"/>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OverTx" preserve="1">
  <p:cSld name="Title and 2 Content over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Content Placeholder 2"/>
          <p:cNvSpPr>
            <a:spLocks noGrp="1"/>
          </p:cNvSpPr>
          <p:nvPr>
            <p:ph sz="quarter" idx="1"/>
          </p:nvPr>
        </p:nvSpPr>
        <p:spPr>
          <a:xfrm>
            <a:off x="457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quarter" idx="2"/>
          </p:nvPr>
        </p:nvSpPr>
        <p:spPr>
          <a:xfrm>
            <a:off x="4648200" y="1600200"/>
            <a:ext cx="4038600" cy="21859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half" idx="3"/>
          </p:nvPr>
        </p:nvSpPr>
        <p:spPr>
          <a:xfrm>
            <a:off x="457200" y="3938588"/>
            <a:ext cx="8229600" cy="218757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Date Placeholder 5"/>
          <p:cNvSpPr>
            <a:spLocks noGrp="1"/>
          </p:cNvSpPr>
          <p:nvPr>
            <p:ph type="dt" sz="half" idx="10"/>
          </p:nvPr>
        </p:nvSpPr>
        <p:spPr>
          <a:xfrm>
            <a:off x="457200" y="6245225"/>
            <a:ext cx="2133600" cy="476250"/>
          </a:xfrm>
        </p:spPr>
        <p:txBody>
          <a:bodyPr/>
          <a:lstStyle>
            <a:lvl1pPr>
              <a:defRPr/>
            </a:lvl1pPr>
          </a:lstStyle>
          <a:p>
            <a:endParaRPr lang="en-US"/>
          </a:p>
        </p:txBody>
      </p:sp>
      <p:sp>
        <p:nvSpPr>
          <p:cNvPr id="7" name="Footer Placeholder 6"/>
          <p:cNvSpPr>
            <a:spLocks noGrp="1"/>
          </p:cNvSpPr>
          <p:nvPr>
            <p:ph type="ftr" sz="quarter" idx="11"/>
          </p:nvPr>
        </p:nvSpPr>
        <p:spPr>
          <a:xfrm>
            <a:off x="3124200" y="6245225"/>
            <a:ext cx="2895600" cy="476250"/>
          </a:xfrm>
        </p:spPr>
        <p:txBody>
          <a:bodyPr/>
          <a:lstStyle>
            <a:lvl1pPr>
              <a:defRPr/>
            </a:lvl1pPr>
          </a:lstStyle>
          <a:p>
            <a:endParaRPr lang="en-US"/>
          </a:p>
        </p:txBody>
      </p:sp>
      <p:sp>
        <p:nvSpPr>
          <p:cNvPr id="8" name="Slide Number Placeholder 7"/>
          <p:cNvSpPr>
            <a:spLocks noGrp="1"/>
          </p:cNvSpPr>
          <p:nvPr>
            <p:ph type="sldNum" sz="quarter" idx="12"/>
          </p:nvPr>
        </p:nvSpPr>
        <p:spPr>
          <a:xfrm>
            <a:off x="6553200" y="6245225"/>
            <a:ext cx="2133600" cy="476250"/>
          </a:xfrm>
        </p:spPr>
        <p:txBody>
          <a:bodyPr/>
          <a:lstStyle>
            <a:lvl1pPr>
              <a:defRPr/>
            </a:lvl1pPr>
          </a:lstStyle>
          <a:p>
            <a:fld id="{15C9D0D9-825E-47CD-AD5C-97FFBB9C1958}"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02FFA913-6574-4FB1-B78D-DEAE9F671685}"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77912951-0272-4640-B063-8BF74BC9F40D}"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C894E6F-36DA-459E-86F1-EFB15DF8A184}"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11FE96C4-673B-44BA-93FA-AD54E6CC7E69}"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2458737-5093-4DB6-A734-5562082CCC25}"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863E25F3-7701-4EEA-80B8-B92AD78C18BC}"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4E160C1-838B-40A8-8A19-B781DC0D5D4C}"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35A3BF4-DF9E-4361-B5E3-3DD8A028B317}"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19BAB24-9CEB-4CC4-89DD-75708E665CA9}"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image" Target="../media/image21.gif"/><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2.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3.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audio" Target="../media/audio2.wav"/><Relationship Id="rId1" Type="http://schemas.openxmlformats.org/officeDocument/2006/relationships/slideLayout" Target="../slideLayouts/slideLayout12.xml"/><Relationship Id="rId5" Type="http://schemas.openxmlformats.org/officeDocument/2006/relationships/image" Target="../media/image6.gif"/><Relationship Id="rId4" Type="http://schemas.openxmlformats.org/officeDocument/2006/relationships/image" Target="../media/image37.jpeg"/></Relationships>
</file>

<file path=ppt/slides/_rels/slide14.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audio" Target="../media/audio1.wav"/><Relationship Id="rId1" Type="http://schemas.openxmlformats.org/officeDocument/2006/relationships/slideLayout" Target="../slideLayouts/slideLayout1.xml"/><Relationship Id="rId4" Type="http://schemas.openxmlformats.org/officeDocument/2006/relationships/image" Target="../media/image6.gif"/></Relationships>
</file>

<file path=ppt/slides/_rels/slide15.xml.rels><?xml version="1.0" encoding="UTF-8" standalone="yes"?>
<Relationships xmlns="http://schemas.openxmlformats.org/package/2006/relationships"><Relationship Id="rId8" Type="http://schemas.openxmlformats.org/officeDocument/2006/relationships/image" Target="../media/image30.png"/><Relationship Id="rId13" Type="http://schemas.openxmlformats.org/officeDocument/2006/relationships/image" Target="../media/image35.png"/><Relationship Id="rId3" Type="http://schemas.openxmlformats.org/officeDocument/2006/relationships/image" Target="../media/image25.gif"/><Relationship Id="rId7" Type="http://schemas.openxmlformats.org/officeDocument/2006/relationships/image" Target="../media/image29.png"/><Relationship Id="rId12" Type="http://schemas.openxmlformats.org/officeDocument/2006/relationships/image" Target="../media/image34.png"/><Relationship Id="rId2" Type="http://schemas.openxmlformats.org/officeDocument/2006/relationships/audio" Target="../media/audio1.wav"/><Relationship Id="rId1" Type="http://schemas.openxmlformats.org/officeDocument/2006/relationships/slideLayout" Target="../slideLayouts/slideLayout2.xml"/><Relationship Id="rId6" Type="http://schemas.openxmlformats.org/officeDocument/2006/relationships/image" Target="../media/image28.png"/><Relationship Id="rId11" Type="http://schemas.openxmlformats.org/officeDocument/2006/relationships/image" Target="../media/image33.png"/><Relationship Id="rId5" Type="http://schemas.openxmlformats.org/officeDocument/2006/relationships/image" Target="../media/image27.png"/><Relationship Id="rId10" Type="http://schemas.openxmlformats.org/officeDocument/2006/relationships/image" Target="../media/image32.png"/><Relationship Id="rId4" Type="http://schemas.openxmlformats.org/officeDocument/2006/relationships/image" Target="../media/image26.png"/><Relationship Id="rId9" Type="http://schemas.openxmlformats.org/officeDocument/2006/relationships/image" Target="../media/image31.png"/></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9.gif"/><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8.xml.rels><?xml version="1.0" encoding="UTF-8" standalone="yes"?>
<Relationships xmlns="http://schemas.openxmlformats.org/package/2006/relationships"><Relationship Id="rId3" Type="http://schemas.openxmlformats.org/officeDocument/2006/relationships/image" Target="../media/image40.gif"/><Relationship Id="rId2" Type="http://schemas.openxmlformats.org/officeDocument/2006/relationships/audio" Target="../media/audio1.wav"/><Relationship Id="rId1" Type="http://schemas.openxmlformats.org/officeDocument/2006/relationships/slideLayout" Target="../slideLayouts/slideLayout2.xml"/><Relationship Id="rId4" Type="http://schemas.openxmlformats.org/officeDocument/2006/relationships/image" Target="../media/image21.gif"/></Relationships>
</file>

<file path=ppt/slides/_rels/slide19.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6.gif"/><Relationship Id="rId3" Type="http://schemas.openxmlformats.org/officeDocument/2006/relationships/audio" Target="../media/audio1.wav"/><Relationship Id="rId7" Type="http://schemas.openxmlformats.org/officeDocument/2006/relationships/image" Target="../media/image5.gif"/><Relationship Id="rId12" Type="http://schemas.openxmlformats.org/officeDocument/2006/relationships/image" Target="../media/image10.gif"/><Relationship Id="rId2" Type="http://schemas.openxmlformats.org/officeDocument/2006/relationships/slideLayout" Target="../slideLayouts/slideLayout12.xml"/><Relationship Id="rId1" Type="http://schemas.openxmlformats.org/officeDocument/2006/relationships/audio" Target="file:///E:\LOP%20CHUNG%20MINH.MP3" TargetMode="External"/><Relationship Id="rId6" Type="http://schemas.openxmlformats.org/officeDocument/2006/relationships/image" Target="../media/image4.png"/><Relationship Id="rId11" Type="http://schemas.openxmlformats.org/officeDocument/2006/relationships/image" Target="../media/image9.gif"/><Relationship Id="rId5" Type="http://schemas.openxmlformats.org/officeDocument/2006/relationships/image" Target="../media/image3.gif"/><Relationship Id="rId10" Type="http://schemas.openxmlformats.org/officeDocument/2006/relationships/image" Target="../media/image8.gif"/><Relationship Id="rId4" Type="http://schemas.openxmlformats.org/officeDocument/2006/relationships/image" Target="../media/image2.png"/><Relationship Id="rId9" Type="http://schemas.openxmlformats.org/officeDocument/2006/relationships/image" Target="../media/image7.gif"/></Relationships>
</file>

<file path=ppt/slides/_rels/slide20.xml.rels><?xml version="1.0" encoding="UTF-8" standalone="yes"?>
<Relationships xmlns="http://schemas.openxmlformats.org/package/2006/relationships"><Relationship Id="rId3" Type="http://schemas.openxmlformats.org/officeDocument/2006/relationships/image" Target="../media/image42.jpeg"/><Relationship Id="rId7" Type="http://schemas.openxmlformats.org/officeDocument/2006/relationships/image" Target="../media/image24.png"/><Relationship Id="rId2" Type="http://schemas.openxmlformats.org/officeDocument/2006/relationships/audio" Target="../media/audio3.wav"/><Relationship Id="rId1" Type="http://schemas.openxmlformats.org/officeDocument/2006/relationships/slideLayout" Target="../slideLayouts/slideLayout2.xml"/><Relationship Id="rId6" Type="http://schemas.openxmlformats.org/officeDocument/2006/relationships/image" Target="../media/image45.png"/><Relationship Id="rId5" Type="http://schemas.openxmlformats.org/officeDocument/2006/relationships/image" Target="../media/image44.wmf"/><Relationship Id="rId4" Type="http://schemas.openxmlformats.org/officeDocument/2006/relationships/image" Target="../media/image43.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audio" Target="../media/audio2.wav"/><Relationship Id="rId1" Type="http://schemas.openxmlformats.org/officeDocument/2006/relationships/slideLayout" Target="../slideLayouts/slideLayout2.xml"/><Relationship Id="rId4" Type="http://schemas.openxmlformats.org/officeDocument/2006/relationships/image" Target="../media/image13.jpeg"/></Relationships>
</file>

<file path=ppt/slides/_rels/slide5.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14.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jpeg"/><Relationship Id="rId1" Type="http://schemas.openxmlformats.org/officeDocument/2006/relationships/slideLayout" Target="../slideLayouts/slideLayout13.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19.jpeg"/><Relationship Id="rId7" Type="http://schemas.openxmlformats.org/officeDocument/2006/relationships/image" Target="../media/image23.jpeg"/><Relationship Id="rId2" Type="http://schemas.openxmlformats.org/officeDocument/2006/relationships/audio" Target="../media/audio1.wav"/><Relationship Id="rId1" Type="http://schemas.openxmlformats.org/officeDocument/2006/relationships/slideLayout" Target="../slideLayouts/slideLayout4.xml"/><Relationship Id="rId6" Type="http://schemas.openxmlformats.org/officeDocument/2006/relationships/image" Target="../media/image22.wmf"/><Relationship Id="rId5" Type="http://schemas.openxmlformats.org/officeDocument/2006/relationships/image" Target="../media/image21.gif"/><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logo truong.jpg"/>
          <p:cNvPicPr>
            <a:picLocks noChangeAspect="1"/>
          </p:cNvPicPr>
          <p:nvPr/>
        </p:nvPicPr>
        <p:blipFill>
          <a:blip r:embed="rId2" cstate="print"/>
          <a:stretch>
            <a:fillRect/>
          </a:stretch>
        </p:blipFill>
        <p:spPr>
          <a:xfrm>
            <a:off x="304800" y="228600"/>
            <a:ext cx="1330390" cy="131695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p:cNvSpPr txBox="1"/>
          <p:nvPr/>
        </p:nvSpPr>
        <p:spPr>
          <a:xfrm>
            <a:off x="1676400" y="381000"/>
            <a:ext cx="7239000" cy="1077218"/>
          </a:xfrm>
          <a:prstGeom prst="rect">
            <a:avLst/>
          </a:prstGeom>
          <a:noFill/>
        </p:spPr>
        <p:txBody>
          <a:bodyPr>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PHÒNG GD&amp;ĐT  QUẬN LONG BIÊN</a:t>
            </a:r>
          </a:p>
          <a:p>
            <a:pPr algn="ctr" fontAlgn="auto">
              <a:spcBef>
                <a:spcPts val="0"/>
              </a:spcBef>
              <a:spcAft>
                <a:spcPts val="0"/>
              </a:spcAft>
              <a:defRPr/>
            </a:pPr>
            <a:r>
              <a:rPr lang="en-US" sz="3200" b="1" cap="all" dirty="0">
                <a:ln w="0"/>
                <a:solidFill>
                  <a:srgbClr val="FF0000"/>
                </a:solidFill>
                <a:effectLst>
                  <a:reflection blurRad="12700" stA="50000" endPos="50000" dist="5000" dir="5400000" sy="-100000" rotWithShape="0"/>
                </a:effectLst>
                <a:latin typeface="+mn-lt"/>
                <a:cs typeface="+mn-cs"/>
              </a:rPr>
              <a:t>TRƯỜNG TIỂU HỌC ÁI MỘ A</a:t>
            </a:r>
          </a:p>
        </p:txBody>
      </p:sp>
      <p:sp>
        <p:nvSpPr>
          <p:cNvPr id="8" name="TextBox 7"/>
          <p:cNvSpPr txBox="1"/>
          <p:nvPr/>
        </p:nvSpPr>
        <p:spPr>
          <a:xfrm>
            <a:off x="304800" y="1981200"/>
            <a:ext cx="8534400" cy="3046988"/>
          </a:xfrm>
          <a:prstGeom prst="rect">
            <a:avLst/>
          </a:prstGeom>
          <a:noFill/>
        </p:spPr>
        <p:txBody>
          <a:bodyPr>
            <a:spAutoFit/>
            <a:scene3d>
              <a:camera prst="orthographicFront"/>
              <a:lightRig rig="threePt" dir="t"/>
            </a:scene3d>
            <a:sp3d extrusionH="57150">
              <a:bevelT w="82550" h="38100" prst="coolSlant"/>
            </a:sp3d>
          </a:bodyPr>
          <a:lstStyle/>
          <a:p>
            <a:pPr algn="ctr"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MÔN: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Tập</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đọc</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algn="ctr" fontAlgn="auto">
              <a:lnSpc>
                <a:spcPct val="150000"/>
              </a:lnSpc>
              <a:spcBef>
                <a:spcPts val="0"/>
              </a:spcBef>
              <a:spcAft>
                <a:spcPts val="0"/>
              </a:spcAft>
              <a:defRPr/>
            </a:pP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Tiết</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:260   </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Tuần</a:t>
            </a:r>
            <a:r>
              <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33</a:t>
            </a:r>
            <a:endParaRPr lang="en-US" sz="3200" b="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BÀI: </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Con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chim</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chiền</a:t>
            </a:r>
            <a:r>
              <a:rPr lang="en-US" sz="3200" b="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chiện</a:t>
            </a:r>
            <a:endParaRPr lang="en-US" sz="32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ffectLst>
                <a:outerShdw blurRad="60007" dist="310007" dir="7680000" sy="30000" kx="1300200" algn="ctr" rotWithShape="0">
                  <a:prstClr val="black">
                    <a:alpha val="32000"/>
                  </a:prstClr>
                </a:outerShdw>
              </a:effectLst>
              <a:latin typeface="+mn-lt"/>
              <a:cs typeface="+mn-cs"/>
            </a:endParaRPr>
          </a:p>
          <a:p>
            <a:pPr lvl="2" fontAlgn="auto">
              <a:lnSpc>
                <a:spcPct val="150000"/>
              </a:lnSpc>
              <a:spcBef>
                <a:spcPts val="0"/>
              </a:spcBef>
              <a:spcAft>
                <a:spcPts val="0"/>
              </a:spcAft>
              <a:defRPr/>
            </a:pP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GV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Thực</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hiện</a:t>
            </a:r>
            <a:r>
              <a:rPr lang="en-US" sz="3200" b="1" i="1" dirty="0">
                <a:ln w="10541" cmpd="sng">
                  <a:solidFill>
                    <a:schemeClr val="accent1">
                      <a:shade val="88000"/>
                      <a:satMod val="110000"/>
                    </a:schemeClr>
                  </a:solidFill>
                  <a:prstDash val="solid"/>
                </a:ln>
                <a:solidFill>
                  <a:srgbClr val="0000FF"/>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Nguyễn</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a:t>
            </a:r>
            <a:r>
              <a:rPr lang="en-US" sz="3200" b="1" i="1" dirty="0" err="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Thị</a:t>
            </a:r>
            <a:r>
              <a:rPr lang="en-US" sz="3200" b="1" i="1" dirty="0"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 Thu </a:t>
            </a:r>
            <a:r>
              <a:rPr lang="en-US" sz="3200" b="1" i="1" smtClean="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rPr>
              <a:t>Lan</a:t>
            </a:r>
            <a:endParaRPr lang="en-US" sz="3200" b="1" i="1" dirty="0">
              <a:ln w="10541" cmpd="sng">
                <a:solidFill>
                  <a:schemeClr val="accent1">
                    <a:shade val="88000"/>
                    <a:satMod val="110000"/>
                  </a:schemeClr>
                </a:solidFill>
                <a:prstDash val="solid"/>
              </a:ln>
              <a:solidFill>
                <a:srgbClr val="7030A0"/>
              </a:solidFill>
              <a:effectLst>
                <a:outerShdw blurRad="60007" dist="310007" dir="7680000" sy="30000" kx="1300200" algn="ctr" rotWithShape="0">
                  <a:prstClr val="black">
                    <a:alpha val="32000"/>
                  </a:prstClr>
                </a:outerShdw>
              </a:effectLst>
              <a:latin typeface="+mn-lt"/>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27654" name="AutoShape 6"/>
          <p:cNvSpPr>
            <a:spLocks noChangeArrowheads="1"/>
          </p:cNvSpPr>
          <p:nvPr/>
        </p:nvSpPr>
        <p:spPr bwMode="auto">
          <a:xfrm>
            <a:off x="611188" y="836613"/>
            <a:ext cx="4608512" cy="1150937"/>
          </a:xfrm>
          <a:prstGeom prst="horizontalScroll">
            <a:avLst>
              <a:gd name="adj" fmla="val 12500"/>
            </a:avLst>
          </a:prstGeom>
          <a:solidFill>
            <a:srgbClr val="FFCC99"/>
          </a:solidFill>
          <a:ln w="9525">
            <a:solidFill>
              <a:schemeClr val="tx1"/>
            </a:solidFill>
            <a:round/>
            <a:headEnd/>
            <a:tailEnd/>
          </a:ln>
          <a:effectLst/>
        </p:spPr>
        <p:txBody>
          <a:bodyPr wrap="none" anchor="ctr"/>
          <a:lstStyle/>
          <a:p>
            <a:r>
              <a:rPr lang="en-US" sz="2400" b="1">
                <a:solidFill>
                  <a:srgbClr val="0000FF"/>
                </a:solidFill>
              </a:rPr>
              <a:t>3. Hoạt động 3: Tìm hiểu bài</a:t>
            </a:r>
            <a:endParaRPr lang="en-US" sz="2000" b="1">
              <a:solidFill>
                <a:srgbClr val="0000FF"/>
              </a:solidFill>
            </a:endParaRPr>
          </a:p>
        </p:txBody>
      </p:sp>
      <p:sp>
        <p:nvSpPr>
          <p:cNvPr id="27657" name="Rectangle 9"/>
          <p:cNvSpPr>
            <a:spLocks noGrp="1" noChangeArrowheads="1"/>
          </p:cNvSpPr>
          <p:nvPr>
            <p:ph type="title"/>
          </p:nvPr>
        </p:nvSpPr>
        <p:spPr>
          <a:xfrm>
            <a:off x="663575" y="2070100"/>
            <a:ext cx="8229600" cy="1143000"/>
          </a:xfrm>
          <a:noFill/>
          <a:ln/>
        </p:spPr>
        <p:txBody>
          <a:bodyPr/>
          <a:lstStyle/>
          <a:p>
            <a:pPr algn="l">
              <a:lnSpc>
                <a:spcPct val="130000"/>
              </a:lnSpc>
            </a:pPr>
            <a:r>
              <a:rPr lang="en-US" sz="2400" b="1" i="1" u="sng">
                <a:solidFill>
                  <a:srgbClr val="FF0000"/>
                </a:solidFill>
              </a:rPr>
              <a:t>Câu hỏi 1:</a:t>
            </a:r>
            <a:r>
              <a:rPr lang="en-US" sz="2400" b="1">
                <a:solidFill>
                  <a:srgbClr val="FF0000"/>
                </a:solidFill>
              </a:rPr>
              <a:t> </a:t>
            </a:r>
            <a:br>
              <a:rPr lang="en-US" sz="2400" b="1">
                <a:solidFill>
                  <a:srgbClr val="FF0000"/>
                </a:solidFill>
              </a:rPr>
            </a:br>
            <a:r>
              <a:rPr lang="en-US" sz="2400" b="1">
                <a:solidFill>
                  <a:srgbClr val="FF0000"/>
                </a:solidFill>
              </a:rPr>
              <a:t>	Con chim chiền chiện bay lượn giữa khung cảnh thiên nhiên như thế nào?</a:t>
            </a:r>
          </a:p>
        </p:txBody>
      </p:sp>
      <p:sp>
        <p:nvSpPr>
          <p:cNvPr id="27661" name="Rectangle 13"/>
          <p:cNvSpPr>
            <a:spLocks noChangeArrowheads="1"/>
          </p:cNvSpPr>
          <p:nvPr/>
        </p:nvSpPr>
        <p:spPr bwMode="auto">
          <a:xfrm>
            <a:off x="323850" y="3644900"/>
            <a:ext cx="8351838" cy="1684338"/>
          </a:xfrm>
          <a:prstGeom prst="rect">
            <a:avLst/>
          </a:prstGeom>
          <a:noFill/>
          <a:ln w="9525">
            <a:noFill/>
            <a:miter lim="800000"/>
            <a:headEnd/>
            <a:tailEnd/>
          </a:ln>
          <a:effectLst/>
        </p:spPr>
        <p:txBody>
          <a:bodyPr/>
          <a:lstStyle/>
          <a:p>
            <a:pPr marL="342900" indent="-342900">
              <a:lnSpc>
                <a:spcPct val="130000"/>
              </a:lnSpc>
              <a:spcBef>
                <a:spcPct val="20000"/>
              </a:spcBef>
            </a:pPr>
            <a:r>
              <a:rPr lang="en-US" sz="2400" b="1">
                <a:solidFill>
                  <a:srgbClr val="FF0000"/>
                </a:solidFill>
              </a:rPr>
              <a:t>    	</a:t>
            </a:r>
            <a:r>
              <a:rPr lang="en-US" sz="2400" b="1" i="1" u="sng">
                <a:solidFill>
                  <a:srgbClr val="FF0000"/>
                </a:solidFill>
              </a:rPr>
              <a:t>Trả lời:</a:t>
            </a:r>
          </a:p>
          <a:p>
            <a:pPr marL="342900" indent="-342900">
              <a:lnSpc>
                <a:spcPct val="130000"/>
              </a:lnSpc>
              <a:spcBef>
                <a:spcPct val="20000"/>
              </a:spcBef>
            </a:pPr>
            <a:r>
              <a:rPr lang="en-US" sz="2400" b="1">
                <a:solidFill>
                  <a:srgbClr val="FF9900"/>
                </a:solidFill>
              </a:rPr>
              <a:t>		   </a:t>
            </a:r>
            <a:r>
              <a:rPr lang="en-US" sz="2400" b="1">
                <a:solidFill>
                  <a:srgbClr val="FF0000"/>
                </a:solidFill>
              </a:rPr>
              <a:t>Con chim chiền chiện bay lượn trên cánh đồng lúa, giữa một không gian rất cao, rất rộng</a:t>
            </a:r>
            <a:r>
              <a:rPr lang="en-US" sz="2400">
                <a:solidFill>
                  <a:srgbClr val="FF0000"/>
                </a:solidFill>
              </a:rPr>
              <a:t>.</a:t>
            </a:r>
          </a:p>
        </p:txBody>
      </p:sp>
      <p:pic>
        <p:nvPicPr>
          <p:cNvPr id="27663" name="Picture 15" descr="002"/>
          <p:cNvPicPr>
            <a:picLocks noChangeAspect="1" noChangeArrowheads="1"/>
          </p:cNvPicPr>
          <p:nvPr/>
        </p:nvPicPr>
        <p:blipFill>
          <a:blip r:embed="rId4"/>
          <a:srcRect/>
          <a:stretch>
            <a:fillRect/>
          </a:stretch>
        </p:blipFill>
        <p:spPr bwMode="auto">
          <a:xfrm>
            <a:off x="611188" y="6381750"/>
            <a:ext cx="7799387" cy="476250"/>
          </a:xfrm>
          <a:prstGeom prst="rect">
            <a:avLst/>
          </a:prstGeom>
          <a:noFill/>
        </p:spPr>
      </p:pic>
      <p:pic>
        <p:nvPicPr>
          <p:cNvPr id="27667" name="Picture 19" descr="20"/>
          <p:cNvPicPr>
            <a:picLocks noChangeAspect="1" noChangeArrowheads="1" noCrop="1"/>
          </p:cNvPicPr>
          <p:nvPr/>
        </p:nvPicPr>
        <p:blipFill>
          <a:blip r:embed="rId5"/>
          <a:srcRect/>
          <a:stretch>
            <a:fillRect/>
          </a:stretch>
        </p:blipFill>
        <p:spPr bwMode="auto">
          <a:xfrm>
            <a:off x="8532813" y="0"/>
            <a:ext cx="827087" cy="3384550"/>
          </a:xfrm>
          <a:prstGeom prst="rect">
            <a:avLst/>
          </a:prstGeom>
          <a:noFill/>
        </p:spPr>
      </p:pic>
      <p:pic>
        <p:nvPicPr>
          <p:cNvPr id="27669" name="Picture 21" descr="20"/>
          <p:cNvPicPr>
            <a:picLocks noChangeAspect="1" noChangeArrowheads="1" noCrop="1"/>
          </p:cNvPicPr>
          <p:nvPr/>
        </p:nvPicPr>
        <p:blipFill>
          <a:blip r:embed="rId5"/>
          <a:srcRect/>
          <a:stretch>
            <a:fillRect/>
          </a:stretch>
        </p:blipFill>
        <p:spPr bwMode="auto">
          <a:xfrm rot="10800000">
            <a:off x="8532813" y="3473450"/>
            <a:ext cx="827087" cy="3384550"/>
          </a:xfrm>
          <a:prstGeom prst="rect">
            <a:avLst/>
          </a:prstGeom>
          <a:noFill/>
        </p:spPr>
      </p:pic>
      <p:pic>
        <p:nvPicPr>
          <p:cNvPr id="27670" name="Picture 22" descr="20"/>
          <p:cNvPicPr>
            <a:picLocks noChangeAspect="1" noChangeArrowheads="1" noCrop="1"/>
          </p:cNvPicPr>
          <p:nvPr/>
        </p:nvPicPr>
        <p:blipFill>
          <a:blip r:embed="rId5"/>
          <a:srcRect/>
          <a:stretch>
            <a:fillRect/>
          </a:stretch>
        </p:blipFill>
        <p:spPr bwMode="auto">
          <a:xfrm rot="10800000">
            <a:off x="-180975" y="3473450"/>
            <a:ext cx="827088" cy="3384550"/>
          </a:xfrm>
          <a:prstGeom prst="rect">
            <a:avLst/>
          </a:prstGeom>
          <a:noFill/>
        </p:spPr>
      </p:pic>
      <p:pic>
        <p:nvPicPr>
          <p:cNvPr id="27671" name="Picture 23" descr="20"/>
          <p:cNvPicPr>
            <a:picLocks noChangeAspect="1" noChangeArrowheads="1" noCrop="1"/>
          </p:cNvPicPr>
          <p:nvPr/>
        </p:nvPicPr>
        <p:blipFill>
          <a:blip r:embed="rId5"/>
          <a:srcRect/>
          <a:stretch>
            <a:fillRect/>
          </a:stretch>
        </p:blipFill>
        <p:spPr bwMode="auto">
          <a:xfrm>
            <a:off x="-180975" y="0"/>
            <a:ext cx="827088" cy="3384550"/>
          </a:xfrm>
          <a:prstGeom prst="rect">
            <a:avLst/>
          </a:prstGeom>
          <a:noFill/>
        </p:spPr>
      </p:pic>
    </p:spTree>
  </p:cSld>
  <p:clrMapOvr>
    <a:masterClrMapping/>
  </p:clrMapOvr>
  <p:transition spd="slow">
    <p:plus/>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7657"/>
                                        </p:tgtEl>
                                        <p:attrNameLst>
                                          <p:attrName>style.visibility</p:attrName>
                                        </p:attrNameLst>
                                      </p:cBhvr>
                                      <p:to>
                                        <p:strVal val="visible"/>
                                      </p:to>
                                    </p:set>
                                    <p:animEffect transition="in" filter="circle(in)">
                                      <p:cBhvr>
                                        <p:cTn id="7" dur="1000"/>
                                        <p:tgtEl>
                                          <p:spTgt spid="27657"/>
                                        </p:tgtEl>
                                      </p:cBhvr>
                                    </p:animEffect>
                                  </p:childTnLst>
                                </p:cTn>
                              </p:par>
                            </p:childTnLst>
                          </p:cTn>
                        </p:par>
                      </p:childTnLst>
                    </p:cTn>
                  </p:par>
                  <p:par>
                    <p:cTn id="8" fill="hold">
                      <p:stCondLst>
                        <p:cond delay="indefinite"/>
                      </p:stCondLst>
                      <p:childTnLst>
                        <p:par>
                          <p:cTn id="9" fill="hold">
                            <p:stCondLst>
                              <p:cond delay="0"/>
                            </p:stCondLst>
                            <p:childTnLst>
                              <p:par>
                                <p:cTn id="10" presetID="50" presetClass="entr" presetSubtype="0" decel="100000" fill="hold" grpId="0" nodeType="clickEffect">
                                  <p:stCondLst>
                                    <p:cond delay="0"/>
                                  </p:stCondLst>
                                  <p:childTnLst>
                                    <p:set>
                                      <p:cBhvr>
                                        <p:cTn id="11" dur="1" fill="hold">
                                          <p:stCondLst>
                                            <p:cond delay="0"/>
                                          </p:stCondLst>
                                        </p:cTn>
                                        <p:tgtEl>
                                          <p:spTgt spid="27661"/>
                                        </p:tgtEl>
                                        <p:attrNameLst>
                                          <p:attrName>style.visibility</p:attrName>
                                        </p:attrNameLst>
                                      </p:cBhvr>
                                      <p:to>
                                        <p:strVal val="visible"/>
                                      </p:to>
                                    </p:set>
                                    <p:anim calcmode="lin" valueType="num">
                                      <p:cBhvr>
                                        <p:cTn id="12" dur="1000" fill="hold"/>
                                        <p:tgtEl>
                                          <p:spTgt spid="27661"/>
                                        </p:tgtEl>
                                        <p:attrNameLst>
                                          <p:attrName>ppt_w</p:attrName>
                                        </p:attrNameLst>
                                      </p:cBhvr>
                                      <p:tavLst>
                                        <p:tav tm="0">
                                          <p:val>
                                            <p:strVal val="#ppt_w+.3"/>
                                          </p:val>
                                        </p:tav>
                                        <p:tav tm="100000">
                                          <p:val>
                                            <p:strVal val="#ppt_w"/>
                                          </p:val>
                                        </p:tav>
                                      </p:tavLst>
                                    </p:anim>
                                    <p:anim calcmode="lin" valueType="num">
                                      <p:cBhvr>
                                        <p:cTn id="13" dur="1000" fill="hold"/>
                                        <p:tgtEl>
                                          <p:spTgt spid="27661"/>
                                        </p:tgtEl>
                                        <p:attrNameLst>
                                          <p:attrName>ppt_h</p:attrName>
                                        </p:attrNameLst>
                                      </p:cBhvr>
                                      <p:tavLst>
                                        <p:tav tm="0">
                                          <p:val>
                                            <p:strVal val="#ppt_h"/>
                                          </p:val>
                                        </p:tav>
                                        <p:tav tm="100000">
                                          <p:val>
                                            <p:strVal val="#ppt_h"/>
                                          </p:val>
                                        </p:tav>
                                      </p:tavLst>
                                    </p:anim>
                                    <p:animEffect transition="in" filter="fade">
                                      <p:cBhvr>
                                        <p:cTn id="14" dur="1000"/>
                                        <p:tgtEl>
                                          <p:spTgt spid="276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657" grpId="0"/>
      <p:bldP spid="2766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grpSp>
        <p:nvGrpSpPr>
          <p:cNvPr id="34821" name="Group 1"/>
          <p:cNvGrpSpPr>
            <a:grpSpLocks/>
          </p:cNvGrpSpPr>
          <p:nvPr/>
        </p:nvGrpSpPr>
        <p:grpSpPr bwMode="auto">
          <a:xfrm>
            <a:off x="323850" y="5373688"/>
            <a:ext cx="8424863" cy="1412875"/>
            <a:chOff x="777875" y="4800600"/>
            <a:chExt cx="7604125" cy="2133600"/>
          </a:xfrm>
        </p:grpSpPr>
        <p:pic>
          <p:nvPicPr>
            <p:cNvPr id="34822"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34823"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34824"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34825"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34826"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34827"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34828"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34829"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34830"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34831"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34832"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34833"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34834"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34835"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34836"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34837"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34838"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34839"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34840"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34845" name="Rectangle 29"/>
          <p:cNvSpPr>
            <a:spLocks noChangeArrowheads="1"/>
          </p:cNvSpPr>
          <p:nvPr/>
        </p:nvSpPr>
        <p:spPr bwMode="auto">
          <a:xfrm>
            <a:off x="250825" y="1052513"/>
            <a:ext cx="8893175" cy="1655762"/>
          </a:xfrm>
          <a:prstGeom prst="rect">
            <a:avLst/>
          </a:prstGeom>
          <a:noFill/>
          <a:ln w="9525">
            <a:noFill/>
            <a:miter lim="800000"/>
            <a:headEnd/>
            <a:tailEnd/>
          </a:ln>
          <a:effectLst/>
        </p:spPr>
        <p:txBody>
          <a:bodyPr anchor="ctr"/>
          <a:lstStyle/>
          <a:p>
            <a:pPr>
              <a:lnSpc>
                <a:spcPct val="130000"/>
              </a:lnSpc>
            </a:pPr>
            <a:r>
              <a:rPr lang="en-US" sz="2200" b="1" i="1" u="sng">
                <a:solidFill>
                  <a:srgbClr val="0000FF"/>
                </a:solidFill>
              </a:rPr>
              <a:t>Câu hỏi 2:</a:t>
            </a:r>
            <a:r>
              <a:rPr lang="en-US" sz="2200" b="1">
                <a:solidFill>
                  <a:srgbClr val="0000FF"/>
                </a:solidFill>
              </a:rPr>
              <a:t> </a:t>
            </a:r>
            <a:br>
              <a:rPr lang="en-US" sz="2200" b="1">
                <a:solidFill>
                  <a:srgbClr val="0000FF"/>
                </a:solidFill>
              </a:rPr>
            </a:br>
            <a:r>
              <a:rPr lang="en-US" sz="2200" b="1">
                <a:solidFill>
                  <a:srgbClr val="0000FF"/>
                </a:solidFill>
              </a:rPr>
              <a:t>	Những từ ngữ và chi tiết nào vẽ lên hình ảnh con chim chiền chiện tự do bay lượn giữa không gian cao rộng?</a:t>
            </a:r>
          </a:p>
        </p:txBody>
      </p:sp>
      <p:sp>
        <p:nvSpPr>
          <p:cNvPr id="34846" name="Rectangle 30"/>
          <p:cNvSpPr>
            <a:spLocks noChangeArrowheads="1"/>
          </p:cNvSpPr>
          <p:nvPr/>
        </p:nvSpPr>
        <p:spPr bwMode="auto">
          <a:xfrm>
            <a:off x="-36513" y="2636838"/>
            <a:ext cx="8820151" cy="2736850"/>
          </a:xfrm>
          <a:prstGeom prst="rect">
            <a:avLst/>
          </a:prstGeom>
          <a:noFill/>
          <a:ln w="9525">
            <a:noFill/>
            <a:miter lim="800000"/>
            <a:headEnd/>
            <a:tailEnd/>
          </a:ln>
          <a:effectLst/>
        </p:spPr>
        <p:txBody>
          <a:bodyPr/>
          <a:lstStyle/>
          <a:p>
            <a:pPr marL="342900" indent="-342900">
              <a:lnSpc>
                <a:spcPct val="130000"/>
              </a:lnSpc>
              <a:spcBef>
                <a:spcPct val="20000"/>
              </a:spcBef>
            </a:pPr>
            <a:r>
              <a:rPr lang="en-US" sz="2200" b="1">
                <a:solidFill>
                  <a:srgbClr val="0000FF"/>
                </a:solidFill>
              </a:rPr>
              <a:t>    	</a:t>
            </a:r>
            <a:r>
              <a:rPr lang="en-US" sz="2200" b="1" i="1" u="sng">
                <a:solidFill>
                  <a:srgbClr val="0000FF"/>
                </a:solidFill>
              </a:rPr>
              <a:t>Trả lời:</a:t>
            </a:r>
          </a:p>
          <a:p>
            <a:pPr marL="342900" indent="-342900">
              <a:lnSpc>
                <a:spcPct val="130000"/>
              </a:lnSpc>
              <a:spcBef>
                <a:spcPct val="20000"/>
              </a:spcBef>
            </a:pPr>
            <a:r>
              <a:rPr lang="en-US" sz="2200" b="1">
                <a:solidFill>
                  <a:srgbClr val="0000FF"/>
                </a:solidFill>
              </a:rPr>
              <a:t>		Những từ ngữ và hình ảnh: </a:t>
            </a:r>
            <a:r>
              <a:rPr lang="en-US" sz="2200" b="1" i="1">
                <a:solidFill>
                  <a:srgbClr val="0000FF"/>
                </a:solidFill>
              </a:rPr>
              <a:t>bay vút, vút cao, cao hoài, cao vợi, chim bay, chim sà, lúa tròn bụng sữa, cánh đập trời xanh, chim biến mất rồi, chỉ còn tiếng hót, làm xanh da trời, lòng chim vui nhiều, hót không biết mỏi.</a:t>
            </a:r>
            <a:endParaRPr lang="en-US" sz="2200" b="1">
              <a:solidFill>
                <a:srgbClr val="0000FF"/>
              </a:solidFill>
            </a:endParaRPr>
          </a:p>
        </p:txBody>
      </p:sp>
    </p:spTree>
  </p:cSld>
  <p:clrMapOvr>
    <a:masterClrMapping/>
  </p:clrMapOvr>
  <p:transition spd="slow">
    <p:zoom/>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34846">
                                            <p:txEl>
                                              <p:pRg st="0" end="0"/>
                                            </p:txEl>
                                          </p:spTgt>
                                        </p:tgtEl>
                                        <p:attrNameLst>
                                          <p:attrName>style.visibility</p:attrName>
                                        </p:attrNameLst>
                                      </p:cBhvr>
                                      <p:to>
                                        <p:strVal val="visible"/>
                                      </p:to>
                                    </p:set>
                                    <p:anim calcmode="lin" valueType="num">
                                      <p:cBhvr>
                                        <p:cTn id="7" dur="1000" fill="hold"/>
                                        <p:tgtEl>
                                          <p:spTgt spid="3484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3484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3484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34846">
                                            <p:txEl>
                                              <p:pRg st="1" end="1"/>
                                            </p:txEl>
                                          </p:spTgt>
                                        </p:tgtEl>
                                        <p:attrNameLst>
                                          <p:attrName>style.visibility</p:attrName>
                                        </p:attrNameLst>
                                      </p:cBhvr>
                                      <p:to>
                                        <p:strVal val="visible"/>
                                      </p:to>
                                    </p:set>
                                    <p:anim calcmode="lin" valueType="num">
                                      <p:cBhvr>
                                        <p:cTn id="12" dur="1000" fill="hold"/>
                                        <p:tgtEl>
                                          <p:spTgt spid="3484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3484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3484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CFFFF"/>
        </a:solidFill>
        <a:effectLst/>
      </p:bgPr>
    </p:bg>
    <p:spTree>
      <p:nvGrpSpPr>
        <p:cNvPr id="1" name=""/>
        <p:cNvGrpSpPr/>
        <p:nvPr/>
      </p:nvGrpSpPr>
      <p:grpSpPr>
        <a:xfrm>
          <a:off x="0" y="0"/>
          <a:ext cx="0" cy="0"/>
          <a:chOff x="0" y="0"/>
          <a:chExt cx="0" cy="0"/>
        </a:xfrm>
      </p:grpSpPr>
      <p:grpSp>
        <p:nvGrpSpPr>
          <p:cNvPr id="72706" name="Group 1"/>
          <p:cNvGrpSpPr>
            <a:grpSpLocks/>
          </p:cNvGrpSpPr>
          <p:nvPr/>
        </p:nvGrpSpPr>
        <p:grpSpPr bwMode="auto">
          <a:xfrm>
            <a:off x="323850" y="5373688"/>
            <a:ext cx="8424863" cy="1412875"/>
            <a:chOff x="777875" y="4800600"/>
            <a:chExt cx="7604125" cy="2133600"/>
          </a:xfrm>
        </p:grpSpPr>
        <p:pic>
          <p:nvPicPr>
            <p:cNvPr id="72707"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72708"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72709"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72710"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72711"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72712"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72713"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72714"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72715"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72716"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72717"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72718"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72719"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72720"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72721"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72722"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72723"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72724"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72725"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72727" name="Rectangle 23"/>
          <p:cNvSpPr>
            <a:spLocks noChangeArrowheads="1"/>
          </p:cNvSpPr>
          <p:nvPr/>
        </p:nvSpPr>
        <p:spPr bwMode="auto">
          <a:xfrm>
            <a:off x="250825" y="1052513"/>
            <a:ext cx="8893175" cy="1655762"/>
          </a:xfrm>
          <a:prstGeom prst="rect">
            <a:avLst/>
          </a:prstGeom>
          <a:noFill/>
          <a:ln w="9525">
            <a:noFill/>
            <a:miter lim="800000"/>
            <a:headEnd/>
            <a:tailEnd/>
          </a:ln>
          <a:effectLst/>
        </p:spPr>
        <p:txBody>
          <a:bodyPr anchor="ctr"/>
          <a:lstStyle/>
          <a:p>
            <a:pPr>
              <a:lnSpc>
                <a:spcPct val="130000"/>
              </a:lnSpc>
            </a:pPr>
            <a:r>
              <a:rPr lang="en-US" sz="2200" b="1">
                <a:solidFill>
                  <a:srgbClr val="0000FF"/>
                </a:solidFill>
              </a:rPr>
              <a:t>	</a:t>
            </a:r>
            <a:r>
              <a:rPr lang="en-US" sz="3000" b="1">
                <a:solidFill>
                  <a:srgbClr val="0000FF"/>
                </a:solidFill>
              </a:rPr>
              <a:t>Cánh chim bay lượn trong khung cảnh ấy cho ta hiểu điều gì?</a:t>
            </a:r>
          </a:p>
        </p:txBody>
      </p:sp>
      <p:sp>
        <p:nvSpPr>
          <p:cNvPr id="72728" name="Rectangle 24"/>
          <p:cNvSpPr>
            <a:spLocks noChangeArrowheads="1"/>
          </p:cNvSpPr>
          <p:nvPr/>
        </p:nvSpPr>
        <p:spPr bwMode="auto">
          <a:xfrm>
            <a:off x="144463" y="2636838"/>
            <a:ext cx="8820150" cy="2736850"/>
          </a:xfrm>
          <a:prstGeom prst="rect">
            <a:avLst/>
          </a:prstGeom>
          <a:noFill/>
          <a:ln w="9525">
            <a:noFill/>
            <a:miter lim="800000"/>
            <a:headEnd/>
            <a:tailEnd/>
          </a:ln>
          <a:effectLst/>
        </p:spPr>
        <p:txBody>
          <a:bodyPr/>
          <a:lstStyle/>
          <a:p>
            <a:pPr marL="342900" indent="-342900">
              <a:lnSpc>
                <a:spcPct val="130000"/>
              </a:lnSpc>
              <a:spcBef>
                <a:spcPct val="20000"/>
              </a:spcBef>
            </a:pPr>
            <a:r>
              <a:rPr lang="en-US" sz="2200" b="1" i="1" u="sng">
                <a:solidFill>
                  <a:srgbClr val="0000FF"/>
                </a:solidFill>
              </a:rPr>
              <a:t>Ý chính thứ 1:</a:t>
            </a:r>
          </a:p>
          <a:p>
            <a:pPr marL="342900" indent="-342900">
              <a:lnSpc>
                <a:spcPct val="130000"/>
              </a:lnSpc>
              <a:spcBef>
                <a:spcPct val="20000"/>
              </a:spcBef>
            </a:pPr>
            <a:r>
              <a:rPr lang="en-US" sz="3000" b="1" i="1">
                <a:solidFill>
                  <a:srgbClr val="0000FF"/>
                </a:solidFill>
              </a:rPr>
              <a:t>		Chim chiền chiện bay lượn tự do trên không gian cao rộng</a:t>
            </a:r>
            <a:endParaRPr lang="en-US" sz="3000" b="1">
              <a:solidFill>
                <a:srgbClr val="0000FF"/>
              </a:solidFill>
            </a:endParaRPr>
          </a:p>
        </p:txBody>
      </p:sp>
    </p:spTree>
  </p:cSld>
  <p:clrMapOvr>
    <a:masterClrMapping/>
  </p:clrMapOvr>
  <p:transition spd="slow">
    <p:zoom/>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2728">
                                            <p:txEl>
                                              <p:pRg st="0" end="0"/>
                                            </p:txEl>
                                          </p:spTgt>
                                        </p:tgtEl>
                                        <p:attrNameLst>
                                          <p:attrName>style.visibility</p:attrName>
                                        </p:attrNameLst>
                                      </p:cBhvr>
                                      <p:to>
                                        <p:strVal val="visible"/>
                                      </p:to>
                                    </p:set>
                                    <p:anim calcmode="lin" valueType="num">
                                      <p:cBhvr>
                                        <p:cTn id="7" dur="1000" fill="hold"/>
                                        <p:tgtEl>
                                          <p:spTgt spid="72728">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2728">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2728">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2728">
                                            <p:txEl>
                                              <p:pRg st="1" end="1"/>
                                            </p:txEl>
                                          </p:spTgt>
                                        </p:tgtEl>
                                        <p:attrNameLst>
                                          <p:attrName>style.visibility</p:attrName>
                                        </p:attrNameLst>
                                      </p:cBhvr>
                                      <p:to>
                                        <p:strVal val="visible"/>
                                      </p:to>
                                    </p:set>
                                    <p:anim calcmode="lin" valueType="num">
                                      <p:cBhvr>
                                        <p:cTn id="12" dur="1000" fill="hold"/>
                                        <p:tgtEl>
                                          <p:spTgt spid="72728">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2728">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2728">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6" name="Picture 2" descr="Picture2"/>
          <p:cNvPicPr>
            <a:picLocks noChangeAspect="1" noChangeArrowheads="1"/>
          </p:cNvPicPr>
          <p:nvPr/>
        </p:nvPicPr>
        <p:blipFill>
          <a:blip r:embed="rId3"/>
          <a:srcRect/>
          <a:stretch>
            <a:fillRect/>
          </a:stretch>
        </p:blipFill>
        <p:spPr bwMode="auto">
          <a:xfrm>
            <a:off x="0" y="0"/>
            <a:ext cx="9144000" cy="6805613"/>
          </a:xfrm>
          <a:prstGeom prst="rect">
            <a:avLst/>
          </a:prstGeom>
          <a:noFill/>
          <a:ln w="9525">
            <a:noFill/>
            <a:miter lim="800000"/>
            <a:headEnd/>
            <a:tailEnd/>
          </a:ln>
        </p:spPr>
      </p:pic>
      <p:sp>
        <p:nvSpPr>
          <p:cNvPr id="36870" name="AutoShape 6" descr="Parchment"/>
          <p:cNvSpPr>
            <a:spLocks noChangeArrowheads="1"/>
          </p:cNvSpPr>
          <p:nvPr/>
        </p:nvSpPr>
        <p:spPr bwMode="auto">
          <a:xfrm>
            <a:off x="609600" y="1052513"/>
            <a:ext cx="7202488" cy="1439862"/>
          </a:xfrm>
          <a:prstGeom prst="horizontalScroll">
            <a:avLst>
              <a:gd name="adj" fmla="val 12500"/>
            </a:avLst>
          </a:prstGeom>
          <a:blipFill dpi="0" rotWithShape="1">
            <a:blip r:embed="rId4"/>
            <a:srcRect/>
            <a:tile tx="0" ty="0" sx="100000" sy="100000" flip="none" algn="tl"/>
          </a:blipFill>
          <a:ln w="9525">
            <a:solidFill>
              <a:schemeClr val="tx1"/>
            </a:solidFill>
            <a:round/>
            <a:headEnd/>
            <a:tailEnd/>
          </a:ln>
          <a:effectLst/>
        </p:spPr>
        <p:txBody>
          <a:bodyPr wrap="none" anchor="ctr"/>
          <a:lstStyle/>
          <a:p>
            <a:endParaRPr lang="en-US" b="1" i="1" u="sng">
              <a:solidFill>
                <a:srgbClr val="FF3300"/>
              </a:solidFill>
            </a:endParaRPr>
          </a:p>
          <a:p>
            <a:endParaRPr lang="en-US" sz="2000" b="1">
              <a:solidFill>
                <a:srgbClr val="FF3300"/>
              </a:solidFill>
            </a:endParaRPr>
          </a:p>
          <a:p>
            <a:r>
              <a:rPr lang="en-US" sz="2000" b="1" i="1" u="sng">
                <a:solidFill>
                  <a:srgbClr val="0000FF"/>
                </a:solidFill>
              </a:rPr>
              <a:t>Câu hỏi 3:</a:t>
            </a:r>
          </a:p>
          <a:p>
            <a:pPr>
              <a:lnSpc>
                <a:spcPct val="120000"/>
              </a:lnSpc>
            </a:pPr>
            <a:r>
              <a:rPr lang="en-US" sz="2000" b="1">
                <a:solidFill>
                  <a:srgbClr val="0000FF"/>
                </a:solidFill>
              </a:rPr>
              <a:t>	Hãy tìm những câu thơ nói về tiếng hót của con </a:t>
            </a:r>
          </a:p>
          <a:p>
            <a:pPr>
              <a:lnSpc>
                <a:spcPct val="120000"/>
              </a:lnSpc>
            </a:pPr>
            <a:r>
              <a:rPr lang="en-US" sz="2000" b="1">
                <a:solidFill>
                  <a:srgbClr val="0000FF"/>
                </a:solidFill>
              </a:rPr>
              <a:t>chim chiền chiện?</a:t>
            </a:r>
          </a:p>
          <a:p>
            <a:endParaRPr lang="en-US" sz="2000">
              <a:solidFill>
                <a:srgbClr val="0000FF"/>
              </a:solidFill>
            </a:endParaRPr>
          </a:p>
          <a:p>
            <a:endParaRPr lang="en-US">
              <a:solidFill>
                <a:srgbClr val="0000FF"/>
              </a:solidFill>
            </a:endParaRPr>
          </a:p>
        </p:txBody>
      </p:sp>
      <p:grpSp>
        <p:nvGrpSpPr>
          <p:cNvPr id="36954" name="Group 90"/>
          <p:cNvGrpSpPr>
            <a:grpSpLocks/>
          </p:cNvGrpSpPr>
          <p:nvPr/>
        </p:nvGrpSpPr>
        <p:grpSpPr bwMode="auto">
          <a:xfrm>
            <a:off x="0" y="6308725"/>
            <a:ext cx="9144000" cy="549275"/>
            <a:chOff x="336" y="3386"/>
            <a:chExt cx="5129" cy="694"/>
          </a:xfrm>
        </p:grpSpPr>
        <p:pic>
          <p:nvPicPr>
            <p:cNvPr id="36955" name="Picture 91" descr="blumen-pflanzen051"/>
            <p:cNvPicPr>
              <a:picLocks noChangeAspect="1" noChangeArrowheads="1" noCrop="1"/>
            </p:cNvPicPr>
            <p:nvPr/>
          </p:nvPicPr>
          <p:blipFill>
            <a:blip r:embed="rId5"/>
            <a:srcRect/>
            <a:stretch>
              <a:fillRect/>
            </a:stretch>
          </p:blipFill>
          <p:spPr bwMode="auto">
            <a:xfrm>
              <a:off x="336" y="3525"/>
              <a:ext cx="591" cy="555"/>
            </a:xfrm>
            <a:prstGeom prst="rect">
              <a:avLst/>
            </a:prstGeom>
            <a:noFill/>
          </p:spPr>
        </p:pic>
        <p:pic>
          <p:nvPicPr>
            <p:cNvPr id="36956" name="Picture 92" descr="blumen-pflanzen051"/>
            <p:cNvPicPr>
              <a:picLocks noChangeAspect="1" noChangeArrowheads="1" noCrop="1"/>
            </p:cNvPicPr>
            <p:nvPr/>
          </p:nvPicPr>
          <p:blipFill>
            <a:blip r:embed="rId5"/>
            <a:srcRect/>
            <a:stretch>
              <a:fillRect/>
            </a:stretch>
          </p:blipFill>
          <p:spPr bwMode="auto">
            <a:xfrm flipH="1">
              <a:off x="984" y="3525"/>
              <a:ext cx="591" cy="555"/>
            </a:xfrm>
            <a:prstGeom prst="rect">
              <a:avLst/>
            </a:prstGeom>
            <a:noFill/>
          </p:spPr>
        </p:pic>
        <p:pic>
          <p:nvPicPr>
            <p:cNvPr id="36957" name="Picture 93" descr="blumen-pflanzen051"/>
            <p:cNvPicPr>
              <a:picLocks noChangeAspect="1" noChangeArrowheads="1" noCrop="1"/>
            </p:cNvPicPr>
            <p:nvPr/>
          </p:nvPicPr>
          <p:blipFill>
            <a:blip r:embed="rId5"/>
            <a:srcRect/>
            <a:stretch>
              <a:fillRect/>
            </a:stretch>
          </p:blipFill>
          <p:spPr bwMode="auto">
            <a:xfrm>
              <a:off x="1592" y="3386"/>
              <a:ext cx="740" cy="694"/>
            </a:xfrm>
            <a:prstGeom prst="rect">
              <a:avLst/>
            </a:prstGeom>
            <a:noFill/>
          </p:spPr>
        </p:pic>
        <p:pic>
          <p:nvPicPr>
            <p:cNvPr id="36958" name="Picture 94" descr="blumen-pflanzen051"/>
            <p:cNvPicPr>
              <a:picLocks noChangeAspect="1" noChangeArrowheads="1" noCrop="1"/>
            </p:cNvPicPr>
            <p:nvPr/>
          </p:nvPicPr>
          <p:blipFill>
            <a:blip r:embed="rId5"/>
            <a:srcRect/>
            <a:stretch>
              <a:fillRect/>
            </a:stretch>
          </p:blipFill>
          <p:spPr bwMode="auto">
            <a:xfrm flipH="1">
              <a:off x="2281" y="3525"/>
              <a:ext cx="591" cy="555"/>
            </a:xfrm>
            <a:prstGeom prst="rect">
              <a:avLst/>
            </a:prstGeom>
            <a:noFill/>
          </p:spPr>
        </p:pic>
        <p:pic>
          <p:nvPicPr>
            <p:cNvPr id="36959" name="Picture 95" descr="blumen-pflanzen051"/>
            <p:cNvPicPr>
              <a:picLocks noChangeAspect="1" noChangeArrowheads="1" noCrop="1"/>
            </p:cNvPicPr>
            <p:nvPr/>
          </p:nvPicPr>
          <p:blipFill>
            <a:blip r:embed="rId5"/>
            <a:srcRect/>
            <a:stretch>
              <a:fillRect/>
            </a:stretch>
          </p:blipFill>
          <p:spPr bwMode="auto">
            <a:xfrm>
              <a:off x="2953" y="3525"/>
              <a:ext cx="591" cy="555"/>
            </a:xfrm>
            <a:prstGeom prst="rect">
              <a:avLst/>
            </a:prstGeom>
            <a:noFill/>
          </p:spPr>
        </p:pic>
        <p:pic>
          <p:nvPicPr>
            <p:cNvPr id="36960" name="Picture 96" descr="blumen-pflanzen051"/>
            <p:cNvPicPr>
              <a:picLocks noChangeAspect="1" noChangeArrowheads="1" noCrop="1"/>
            </p:cNvPicPr>
            <p:nvPr/>
          </p:nvPicPr>
          <p:blipFill>
            <a:blip r:embed="rId5"/>
            <a:srcRect/>
            <a:stretch>
              <a:fillRect/>
            </a:stretch>
          </p:blipFill>
          <p:spPr bwMode="auto">
            <a:xfrm flipH="1">
              <a:off x="3532" y="3432"/>
              <a:ext cx="690" cy="648"/>
            </a:xfrm>
            <a:prstGeom prst="rect">
              <a:avLst/>
            </a:prstGeom>
            <a:noFill/>
          </p:spPr>
        </p:pic>
        <p:pic>
          <p:nvPicPr>
            <p:cNvPr id="36961" name="Picture 97" descr="blumen-pflanzen051"/>
            <p:cNvPicPr>
              <a:picLocks noChangeAspect="1" noChangeArrowheads="1" noCrop="1"/>
            </p:cNvPicPr>
            <p:nvPr/>
          </p:nvPicPr>
          <p:blipFill>
            <a:blip r:embed="rId5"/>
            <a:srcRect/>
            <a:stretch>
              <a:fillRect/>
            </a:stretch>
          </p:blipFill>
          <p:spPr bwMode="auto">
            <a:xfrm>
              <a:off x="4249" y="3525"/>
              <a:ext cx="591" cy="555"/>
            </a:xfrm>
            <a:prstGeom prst="rect">
              <a:avLst/>
            </a:prstGeom>
            <a:noFill/>
          </p:spPr>
        </p:pic>
        <p:pic>
          <p:nvPicPr>
            <p:cNvPr id="36962" name="Picture 98" descr="blumen-pflanzen051"/>
            <p:cNvPicPr>
              <a:picLocks noChangeAspect="1" noChangeArrowheads="1" noCrop="1"/>
            </p:cNvPicPr>
            <p:nvPr/>
          </p:nvPicPr>
          <p:blipFill>
            <a:blip r:embed="rId5"/>
            <a:srcRect/>
            <a:stretch>
              <a:fillRect/>
            </a:stretch>
          </p:blipFill>
          <p:spPr bwMode="auto">
            <a:xfrm flipH="1">
              <a:off x="4874" y="3525"/>
              <a:ext cx="591" cy="555"/>
            </a:xfrm>
            <a:prstGeom prst="rect">
              <a:avLst/>
            </a:prstGeom>
            <a:noFill/>
          </p:spPr>
        </p:pic>
      </p:grpSp>
      <p:sp>
        <p:nvSpPr>
          <p:cNvPr id="36966" name="Rectangle 102"/>
          <p:cNvSpPr>
            <a:spLocks noChangeArrowheads="1"/>
          </p:cNvSpPr>
          <p:nvPr/>
        </p:nvSpPr>
        <p:spPr bwMode="auto">
          <a:xfrm>
            <a:off x="1835150" y="2474913"/>
            <a:ext cx="4752975" cy="3617912"/>
          </a:xfrm>
          <a:prstGeom prst="rect">
            <a:avLst/>
          </a:prstGeom>
          <a:noFill/>
          <a:ln w="9525">
            <a:noFill/>
            <a:miter lim="800000"/>
            <a:headEnd/>
            <a:tailEnd/>
          </a:ln>
          <a:effectLst/>
        </p:spPr>
        <p:txBody>
          <a:bodyPr/>
          <a:lstStyle/>
          <a:p>
            <a:pPr marL="1600200" lvl="3" indent="-228600">
              <a:lnSpc>
                <a:spcPct val="90000"/>
              </a:lnSpc>
              <a:spcBef>
                <a:spcPct val="20000"/>
              </a:spcBef>
            </a:pPr>
            <a:r>
              <a:rPr lang="en-US" sz="2000" b="1" i="1">
                <a:solidFill>
                  <a:srgbClr val="0000FF"/>
                </a:solidFill>
              </a:rPr>
              <a:t>Khúc hát ngọt ngào</a:t>
            </a:r>
          </a:p>
          <a:p>
            <a:pPr marL="1600200" lvl="3" indent="-228600">
              <a:lnSpc>
                <a:spcPct val="90000"/>
              </a:lnSpc>
              <a:spcBef>
                <a:spcPct val="20000"/>
              </a:spcBef>
            </a:pPr>
            <a:r>
              <a:rPr lang="en-US" sz="2000" b="1" i="1">
                <a:solidFill>
                  <a:srgbClr val="0000FF"/>
                </a:solidFill>
              </a:rPr>
              <a:t>Tiếng hót long lanh</a:t>
            </a:r>
          </a:p>
          <a:p>
            <a:pPr marL="1600200" lvl="3" indent="-228600">
              <a:lnSpc>
                <a:spcPct val="90000"/>
              </a:lnSpc>
              <a:spcBef>
                <a:spcPct val="20000"/>
              </a:spcBef>
            </a:pPr>
            <a:r>
              <a:rPr lang="en-US" sz="2000" b="1" i="1">
                <a:solidFill>
                  <a:srgbClr val="0000FF"/>
                </a:solidFill>
              </a:rPr>
              <a:t>Như cành sương chói.</a:t>
            </a:r>
          </a:p>
          <a:p>
            <a:pPr marL="1600200" lvl="3" indent="-228600">
              <a:lnSpc>
                <a:spcPct val="90000"/>
              </a:lnSpc>
              <a:spcBef>
                <a:spcPct val="20000"/>
              </a:spcBef>
            </a:pPr>
            <a:r>
              <a:rPr lang="en-US" sz="2000" b="1" i="1">
                <a:solidFill>
                  <a:srgbClr val="0000FF"/>
                </a:solidFill>
              </a:rPr>
              <a:t>Chim ơi, chim nói,</a:t>
            </a:r>
          </a:p>
          <a:p>
            <a:pPr marL="1600200" lvl="3" indent="-228600">
              <a:lnSpc>
                <a:spcPct val="90000"/>
              </a:lnSpc>
              <a:spcBef>
                <a:spcPct val="20000"/>
              </a:spcBef>
            </a:pPr>
            <a:r>
              <a:rPr lang="en-US" sz="2000" b="1" i="1">
                <a:solidFill>
                  <a:srgbClr val="0000FF"/>
                </a:solidFill>
              </a:rPr>
              <a:t>Chuyện chi, chuyện chi?</a:t>
            </a:r>
          </a:p>
          <a:p>
            <a:pPr marL="1600200" lvl="3" indent="-228600">
              <a:lnSpc>
                <a:spcPct val="90000"/>
              </a:lnSpc>
              <a:spcBef>
                <a:spcPct val="20000"/>
              </a:spcBef>
            </a:pPr>
            <a:r>
              <a:rPr lang="en-US" sz="2000" b="1" i="1">
                <a:solidFill>
                  <a:srgbClr val="0000FF"/>
                </a:solidFill>
              </a:rPr>
              <a:t>Tiếng ngọc trong veo</a:t>
            </a:r>
          </a:p>
          <a:p>
            <a:pPr marL="1600200" lvl="3" indent="-228600">
              <a:lnSpc>
                <a:spcPct val="90000"/>
              </a:lnSpc>
              <a:spcBef>
                <a:spcPct val="20000"/>
              </a:spcBef>
            </a:pPr>
            <a:r>
              <a:rPr lang="en-US" sz="2000" b="1" i="1">
                <a:solidFill>
                  <a:srgbClr val="0000FF"/>
                </a:solidFill>
              </a:rPr>
              <a:t>Chim gieo từng chuỗi</a:t>
            </a:r>
          </a:p>
          <a:p>
            <a:pPr marL="1600200" lvl="3" indent="-228600">
              <a:lnSpc>
                <a:spcPct val="90000"/>
              </a:lnSpc>
              <a:spcBef>
                <a:spcPct val="20000"/>
              </a:spcBef>
            </a:pPr>
            <a:r>
              <a:rPr lang="en-US" sz="2000" b="1" i="1">
                <a:solidFill>
                  <a:srgbClr val="0000FF"/>
                </a:solidFill>
              </a:rPr>
              <a:t>Đồng quê chan chứa</a:t>
            </a:r>
          </a:p>
          <a:p>
            <a:pPr marL="1600200" lvl="3" indent="-228600">
              <a:lnSpc>
                <a:spcPct val="90000"/>
              </a:lnSpc>
              <a:spcBef>
                <a:spcPct val="20000"/>
              </a:spcBef>
            </a:pPr>
            <a:r>
              <a:rPr lang="en-US" sz="2000" b="1" i="1">
                <a:solidFill>
                  <a:srgbClr val="0000FF"/>
                </a:solidFill>
              </a:rPr>
              <a:t>Những lời chim ca</a:t>
            </a:r>
          </a:p>
          <a:p>
            <a:pPr marL="1600200" lvl="3" indent="-228600">
              <a:lnSpc>
                <a:spcPct val="90000"/>
              </a:lnSpc>
              <a:spcBef>
                <a:spcPct val="20000"/>
              </a:spcBef>
            </a:pPr>
            <a:r>
              <a:rPr lang="en-US" sz="2000" b="1" i="1">
                <a:solidFill>
                  <a:srgbClr val="0000FF"/>
                </a:solidFill>
              </a:rPr>
              <a:t>Chỉ còn tiếng hót</a:t>
            </a:r>
          </a:p>
          <a:p>
            <a:pPr marL="1600200" lvl="3" indent="-228600">
              <a:lnSpc>
                <a:spcPct val="90000"/>
              </a:lnSpc>
              <a:spcBef>
                <a:spcPct val="20000"/>
              </a:spcBef>
            </a:pPr>
            <a:r>
              <a:rPr lang="en-US" sz="2000" b="1" i="1">
                <a:solidFill>
                  <a:srgbClr val="0000FF"/>
                </a:solidFill>
              </a:rPr>
              <a:t>Làm xanh da trời.</a:t>
            </a:r>
          </a:p>
        </p:txBody>
      </p:sp>
    </p:spTree>
  </p:cSld>
  <p:clrMapOvr>
    <a:masterClrMapping/>
  </p:clrMapOvr>
  <p:transition spd="slow">
    <p:cover dir="ld"/>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36966"/>
                                        </p:tgtEl>
                                        <p:attrNameLst>
                                          <p:attrName>style.visibility</p:attrName>
                                        </p:attrNameLst>
                                      </p:cBhvr>
                                      <p:to>
                                        <p:strVal val="visible"/>
                                      </p:to>
                                    </p:set>
                                    <p:animEffect transition="in" filter="diamond(in)">
                                      <p:cBhvr>
                                        <p:cTn id="7" dur="1000"/>
                                        <p:tgtEl>
                                          <p:spTgt spid="369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966" grpId="0"/>
    </p:bld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grpSp>
        <p:nvGrpSpPr>
          <p:cNvPr id="39941" name="Group 5"/>
          <p:cNvGrpSpPr>
            <a:grpSpLocks/>
          </p:cNvGrpSpPr>
          <p:nvPr/>
        </p:nvGrpSpPr>
        <p:grpSpPr bwMode="auto">
          <a:xfrm>
            <a:off x="0" y="6453188"/>
            <a:ext cx="9144000" cy="404812"/>
            <a:chOff x="336" y="3386"/>
            <a:chExt cx="5129" cy="694"/>
          </a:xfrm>
        </p:grpSpPr>
        <p:pic>
          <p:nvPicPr>
            <p:cNvPr id="39942" name="Picture 6" descr="blumen-pflanzen051"/>
            <p:cNvPicPr>
              <a:picLocks noChangeAspect="1" noChangeArrowheads="1" noCrop="1"/>
            </p:cNvPicPr>
            <p:nvPr/>
          </p:nvPicPr>
          <p:blipFill>
            <a:blip r:embed="rId4"/>
            <a:srcRect/>
            <a:stretch>
              <a:fillRect/>
            </a:stretch>
          </p:blipFill>
          <p:spPr bwMode="auto">
            <a:xfrm>
              <a:off x="336" y="3525"/>
              <a:ext cx="591" cy="555"/>
            </a:xfrm>
            <a:prstGeom prst="rect">
              <a:avLst/>
            </a:prstGeom>
            <a:noFill/>
          </p:spPr>
        </p:pic>
        <p:pic>
          <p:nvPicPr>
            <p:cNvPr id="39943" name="Picture 7" descr="blumen-pflanzen051"/>
            <p:cNvPicPr>
              <a:picLocks noChangeAspect="1" noChangeArrowheads="1" noCrop="1"/>
            </p:cNvPicPr>
            <p:nvPr/>
          </p:nvPicPr>
          <p:blipFill>
            <a:blip r:embed="rId4"/>
            <a:srcRect/>
            <a:stretch>
              <a:fillRect/>
            </a:stretch>
          </p:blipFill>
          <p:spPr bwMode="auto">
            <a:xfrm flipH="1">
              <a:off x="984" y="3525"/>
              <a:ext cx="591" cy="555"/>
            </a:xfrm>
            <a:prstGeom prst="rect">
              <a:avLst/>
            </a:prstGeom>
            <a:noFill/>
          </p:spPr>
        </p:pic>
        <p:pic>
          <p:nvPicPr>
            <p:cNvPr id="39944" name="Picture 8" descr="blumen-pflanzen051"/>
            <p:cNvPicPr>
              <a:picLocks noChangeAspect="1" noChangeArrowheads="1" noCrop="1"/>
            </p:cNvPicPr>
            <p:nvPr/>
          </p:nvPicPr>
          <p:blipFill>
            <a:blip r:embed="rId4"/>
            <a:srcRect/>
            <a:stretch>
              <a:fillRect/>
            </a:stretch>
          </p:blipFill>
          <p:spPr bwMode="auto">
            <a:xfrm>
              <a:off x="1592" y="3386"/>
              <a:ext cx="740" cy="694"/>
            </a:xfrm>
            <a:prstGeom prst="rect">
              <a:avLst/>
            </a:prstGeom>
            <a:noFill/>
          </p:spPr>
        </p:pic>
        <p:pic>
          <p:nvPicPr>
            <p:cNvPr id="39945" name="Picture 9" descr="blumen-pflanzen051"/>
            <p:cNvPicPr>
              <a:picLocks noChangeAspect="1" noChangeArrowheads="1" noCrop="1"/>
            </p:cNvPicPr>
            <p:nvPr/>
          </p:nvPicPr>
          <p:blipFill>
            <a:blip r:embed="rId4"/>
            <a:srcRect/>
            <a:stretch>
              <a:fillRect/>
            </a:stretch>
          </p:blipFill>
          <p:spPr bwMode="auto">
            <a:xfrm flipH="1">
              <a:off x="2281" y="3525"/>
              <a:ext cx="591" cy="555"/>
            </a:xfrm>
            <a:prstGeom prst="rect">
              <a:avLst/>
            </a:prstGeom>
            <a:noFill/>
          </p:spPr>
        </p:pic>
        <p:pic>
          <p:nvPicPr>
            <p:cNvPr id="39946" name="Picture 10" descr="blumen-pflanzen051"/>
            <p:cNvPicPr>
              <a:picLocks noChangeAspect="1" noChangeArrowheads="1" noCrop="1"/>
            </p:cNvPicPr>
            <p:nvPr/>
          </p:nvPicPr>
          <p:blipFill>
            <a:blip r:embed="rId4"/>
            <a:srcRect/>
            <a:stretch>
              <a:fillRect/>
            </a:stretch>
          </p:blipFill>
          <p:spPr bwMode="auto">
            <a:xfrm>
              <a:off x="2953" y="3525"/>
              <a:ext cx="591" cy="555"/>
            </a:xfrm>
            <a:prstGeom prst="rect">
              <a:avLst/>
            </a:prstGeom>
            <a:noFill/>
          </p:spPr>
        </p:pic>
        <p:pic>
          <p:nvPicPr>
            <p:cNvPr id="39947" name="Picture 11" descr="blumen-pflanzen051"/>
            <p:cNvPicPr>
              <a:picLocks noChangeAspect="1" noChangeArrowheads="1" noCrop="1"/>
            </p:cNvPicPr>
            <p:nvPr/>
          </p:nvPicPr>
          <p:blipFill>
            <a:blip r:embed="rId4"/>
            <a:srcRect/>
            <a:stretch>
              <a:fillRect/>
            </a:stretch>
          </p:blipFill>
          <p:spPr bwMode="auto">
            <a:xfrm flipH="1">
              <a:off x="3532" y="3432"/>
              <a:ext cx="690" cy="648"/>
            </a:xfrm>
            <a:prstGeom prst="rect">
              <a:avLst/>
            </a:prstGeom>
            <a:noFill/>
          </p:spPr>
        </p:pic>
        <p:pic>
          <p:nvPicPr>
            <p:cNvPr id="39948" name="Picture 12" descr="blumen-pflanzen051"/>
            <p:cNvPicPr>
              <a:picLocks noChangeAspect="1" noChangeArrowheads="1" noCrop="1"/>
            </p:cNvPicPr>
            <p:nvPr/>
          </p:nvPicPr>
          <p:blipFill>
            <a:blip r:embed="rId4"/>
            <a:srcRect/>
            <a:stretch>
              <a:fillRect/>
            </a:stretch>
          </p:blipFill>
          <p:spPr bwMode="auto">
            <a:xfrm>
              <a:off x="4249" y="3525"/>
              <a:ext cx="591" cy="555"/>
            </a:xfrm>
            <a:prstGeom prst="rect">
              <a:avLst/>
            </a:prstGeom>
            <a:noFill/>
          </p:spPr>
        </p:pic>
        <p:pic>
          <p:nvPicPr>
            <p:cNvPr id="39949" name="Picture 13" descr="blumen-pflanzen051"/>
            <p:cNvPicPr>
              <a:picLocks noChangeAspect="1" noChangeArrowheads="1" noCrop="1"/>
            </p:cNvPicPr>
            <p:nvPr/>
          </p:nvPicPr>
          <p:blipFill>
            <a:blip r:embed="rId4"/>
            <a:srcRect/>
            <a:stretch>
              <a:fillRect/>
            </a:stretch>
          </p:blipFill>
          <p:spPr bwMode="auto">
            <a:xfrm flipH="1">
              <a:off x="4874" y="3525"/>
              <a:ext cx="591" cy="555"/>
            </a:xfrm>
            <a:prstGeom prst="rect">
              <a:avLst/>
            </a:prstGeom>
            <a:noFill/>
          </p:spPr>
        </p:pic>
      </p:grpSp>
      <p:sp>
        <p:nvSpPr>
          <p:cNvPr id="39955" name="Rectangle 19"/>
          <p:cNvSpPr>
            <a:spLocks noChangeArrowheads="1"/>
          </p:cNvSpPr>
          <p:nvPr/>
        </p:nvSpPr>
        <p:spPr bwMode="auto">
          <a:xfrm>
            <a:off x="250825" y="1052513"/>
            <a:ext cx="8893175" cy="1655762"/>
          </a:xfrm>
          <a:prstGeom prst="rect">
            <a:avLst/>
          </a:prstGeom>
          <a:noFill/>
          <a:ln w="9525">
            <a:noFill/>
            <a:miter lim="800000"/>
            <a:headEnd/>
            <a:tailEnd/>
          </a:ln>
          <a:effectLst/>
        </p:spPr>
        <p:txBody>
          <a:bodyPr anchor="ctr"/>
          <a:lstStyle/>
          <a:p>
            <a:pPr>
              <a:lnSpc>
                <a:spcPct val="130000"/>
              </a:lnSpc>
            </a:pPr>
            <a:r>
              <a:rPr lang="en-US" sz="2200" b="1" i="1" u="sng">
                <a:solidFill>
                  <a:srgbClr val="0000FF"/>
                </a:solidFill>
              </a:rPr>
              <a:t>Câu hỏi 4:</a:t>
            </a:r>
            <a:r>
              <a:rPr lang="en-US" sz="2200" b="1">
                <a:solidFill>
                  <a:srgbClr val="0000FF"/>
                </a:solidFill>
              </a:rPr>
              <a:t> </a:t>
            </a:r>
            <a:br>
              <a:rPr lang="en-US" sz="2200" b="1">
                <a:solidFill>
                  <a:srgbClr val="0000FF"/>
                </a:solidFill>
              </a:rPr>
            </a:br>
            <a:r>
              <a:rPr lang="en-US" sz="2200" b="1">
                <a:solidFill>
                  <a:srgbClr val="0000FF"/>
                </a:solidFill>
              </a:rPr>
              <a:t>	Tiếng hót của chiền chiện gợi cho ta những cảm giác như thế nào?</a:t>
            </a:r>
          </a:p>
        </p:txBody>
      </p:sp>
      <p:sp>
        <p:nvSpPr>
          <p:cNvPr id="39956" name="Rectangle 20"/>
          <p:cNvSpPr>
            <a:spLocks noChangeArrowheads="1"/>
          </p:cNvSpPr>
          <p:nvPr/>
        </p:nvSpPr>
        <p:spPr bwMode="auto">
          <a:xfrm>
            <a:off x="179388" y="2636838"/>
            <a:ext cx="8604250" cy="2736850"/>
          </a:xfrm>
          <a:prstGeom prst="rect">
            <a:avLst/>
          </a:prstGeom>
          <a:noFill/>
          <a:ln w="9525">
            <a:noFill/>
            <a:miter lim="800000"/>
            <a:headEnd/>
            <a:tailEnd/>
          </a:ln>
          <a:effectLst/>
        </p:spPr>
        <p:txBody>
          <a:bodyPr/>
          <a:lstStyle/>
          <a:p>
            <a:pPr>
              <a:lnSpc>
                <a:spcPct val="130000"/>
              </a:lnSpc>
              <a:spcBef>
                <a:spcPct val="20000"/>
              </a:spcBef>
            </a:pPr>
            <a:r>
              <a:rPr lang="en-US" sz="2400" b="1" i="1" u="sng">
                <a:solidFill>
                  <a:srgbClr val="0000FF"/>
                </a:solidFill>
              </a:rPr>
              <a:t>Trả lời:</a:t>
            </a:r>
          </a:p>
          <a:p>
            <a:pPr>
              <a:lnSpc>
                <a:spcPct val="130000"/>
              </a:lnSpc>
              <a:spcBef>
                <a:spcPct val="20000"/>
              </a:spcBef>
            </a:pPr>
            <a:r>
              <a:rPr lang="en-US" sz="2400">
                <a:solidFill>
                  <a:srgbClr val="0000FF"/>
                </a:solidFill>
              </a:rPr>
              <a:t>	</a:t>
            </a:r>
            <a:r>
              <a:rPr lang="en-US" sz="2400" b="1">
                <a:solidFill>
                  <a:srgbClr val="0000FF"/>
                </a:solidFill>
              </a:rPr>
              <a:t>- Tiếng hót của chim chiền chiện gợi cho em thấy một cuộc sống yên bình, hạnh phúc</a:t>
            </a:r>
          </a:p>
          <a:p>
            <a:pPr>
              <a:lnSpc>
                <a:spcPct val="130000"/>
              </a:lnSpc>
              <a:spcBef>
                <a:spcPct val="20000"/>
              </a:spcBef>
            </a:pPr>
            <a:r>
              <a:rPr lang="en-US" sz="2400" b="1">
                <a:solidFill>
                  <a:srgbClr val="0000FF"/>
                </a:solidFill>
              </a:rPr>
              <a:t>	- Gợi cho em thấy một vùng quê trù phú, bình yên</a:t>
            </a:r>
          </a:p>
          <a:p>
            <a:pPr>
              <a:lnSpc>
                <a:spcPct val="130000"/>
              </a:lnSpc>
              <a:spcBef>
                <a:spcPct val="20000"/>
              </a:spcBef>
            </a:pPr>
            <a:r>
              <a:rPr lang="en-US" sz="2400" b="1">
                <a:solidFill>
                  <a:srgbClr val="0000FF"/>
                </a:solidFill>
              </a:rPr>
              <a:t>	- Gợi cho em thấy cuộc sống tự do, hạnh phúc. Nó làm cho ta thêm yêu đời, yêu thiên nhiên, yêu cuộc sống.</a:t>
            </a:r>
          </a:p>
        </p:txBody>
      </p:sp>
    </p:spTree>
  </p:cSld>
  <p:clrMapOvr>
    <a:masterClrMapping/>
  </p:clrMapOvr>
  <p:transition spd="med">
    <p:pull dir="ld"/>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39956"/>
                                        </p:tgtEl>
                                        <p:attrNameLst>
                                          <p:attrName>style.visibility</p:attrName>
                                        </p:attrNameLst>
                                      </p:cBhvr>
                                      <p:to>
                                        <p:strVal val="visible"/>
                                      </p:to>
                                    </p:set>
                                    <p:anim calcmode="lin" valueType="num">
                                      <p:cBhvr>
                                        <p:cTn id="7" dur="1000" fill="hold"/>
                                        <p:tgtEl>
                                          <p:spTgt spid="39956"/>
                                        </p:tgtEl>
                                        <p:attrNameLst>
                                          <p:attrName>ppt_w</p:attrName>
                                        </p:attrNameLst>
                                      </p:cBhvr>
                                      <p:tavLst>
                                        <p:tav tm="0">
                                          <p:val>
                                            <p:fltVal val="0"/>
                                          </p:val>
                                        </p:tav>
                                        <p:tav tm="100000">
                                          <p:val>
                                            <p:strVal val="#ppt_w"/>
                                          </p:val>
                                        </p:tav>
                                      </p:tavLst>
                                    </p:anim>
                                    <p:anim calcmode="lin" valueType="num">
                                      <p:cBhvr>
                                        <p:cTn id="8" dur="1000" fill="hold"/>
                                        <p:tgtEl>
                                          <p:spTgt spid="39956"/>
                                        </p:tgtEl>
                                        <p:attrNameLst>
                                          <p:attrName>ppt_h</p:attrName>
                                        </p:attrNameLst>
                                      </p:cBhvr>
                                      <p:tavLst>
                                        <p:tav tm="0">
                                          <p:val>
                                            <p:fltVal val="0"/>
                                          </p:val>
                                        </p:tav>
                                        <p:tav tm="100000">
                                          <p:val>
                                            <p:strVal val="#ppt_h"/>
                                          </p:val>
                                        </p:tav>
                                      </p:tavLst>
                                    </p:anim>
                                    <p:anim calcmode="lin" valueType="num">
                                      <p:cBhvr>
                                        <p:cTn id="9" dur="1000" fill="hold"/>
                                        <p:tgtEl>
                                          <p:spTgt spid="39956"/>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3995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56"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4754" name="Group 1"/>
          <p:cNvGrpSpPr>
            <a:grpSpLocks/>
          </p:cNvGrpSpPr>
          <p:nvPr/>
        </p:nvGrpSpPr>
        <p:grpSpPr bwMode="auto">
          <a:xfrm>
            <a:off x="323850" y="5373688"/>
            <a:ext cx="8424863" cy="1412875"/>
            <a:chOff x="777875" y="4800600"/>
            <a:chExt cx="7604125" cy="2133600"/>
          </a:xfrm>
        </p:grpSpPr>
        <p:pic>
          <p:nvPicPr>
            <p:cNvPr id="74755" name="Picture 4" descr="daisy_button_pink_hb"/>
            <p:cNvPicPr>
              <a:picLocks noChangeAspect="1" noChangeArrowheads="1" noCrop="1"/>
            </p:cNvPicPr>
            <p:nvPr/>
          </p:nvPicPr>
          <p:blipFill>
            <a:blip r:embed="rId3"/>
            <a:srcRect/>
            <a:stretch>
              <a:fillRect/>
            </a:stretch>
          </p:blipFill>
          <p:spPr bwMode="auto">
            <a:xfrm>
              <a:off x="2895600" y="5257800"/>
              <a:ext cx="3505200" cy="1676400"/>
            </a:xfrm>
            <a:prstGeom prst="rect">
              <a:avLst/>
            </a:prstGeom>
            <a:noFill/>
            <a:ln w="9525">
              <a:noFill/>
              <a:miter lim="800000"/>
              <a:headEnd/>
              <a:tailEnd/>
            </a:ln>
          </p:spPr>
        </p:pic>
        <p:pic>
          <p:nvPicPr>
            <p:cNvPr id="74756" name="Picture 5" descr="daisy_button_white_hb"/>
            <p:cNvPicPr>
              <a:picLocks noChangeAspect="1" noChangeArrowheads="1" noCrop="1"/>
            </p:cNvPicPr>
            <p:nvPr/>
          </p:nvPicPr>
          <p:blipFill>
            <a:blip r:embed="rId4"/>
            <a:srcRect/>
            <a:stretch>
              <a:fillRect/>
            </a:stretch>
          </p:blipFill>
          <p:spPr bwMode="auto">
            <a:xfrm>
              <a:off x="2705100" y="5334000"/>
              <a:ext cx="647700" cy="647700"/>
            </a:xfrm>
            <a:prstGeom prst="rect">
              <a:avLst/>
            </a:prstGeom>
            <a:noFill/>
            <a:ln w="9525">
              <a:noFill/>
              <a:miter lim="800000"/>
              <a:headEnd/>
              <a:tailEnd/>
            </a:ln>
          </p:spPr>
        </p:pic>
        <p:pic>
          <p:nvPicPr>
            <p:cNvPr id="74757" name="Picture 6" descr="daisy_button_white_hb"/>
            <p:cNvPicPr>
              <a:picLocks noChangeAspect="1" noChangeArrowheads="1" noCrop="1"/>
            </p:cNvPicPr>
            <p:nvPr/>
          </p:nvPicPr>
          <p:blipFill>
            <a:blip r:embed="rId4"/>
            <a:srcRect/>
            <a:stretch>
              <a:fillRect/>
            </a:stretch>
          </p:blipFill>
          <p:spPr bwMode="auto">
            <a:xfrm>
              <a:off x="5791200" y="5143500"/>
              <a:ext cx="647700" cy="647700"/>
            </a:xfrm>
            <a:prstGeom prst="rect">
              <a:avLst/>
            </a:prstGeom>
            <a:noFill/>
            <a:ln w="9525">
              <a:noFill/>
              <a:miter lim="800000"/>
              <a:headEnd/>
              <a:tailEnd/>
            </a:ln>
          </p:spPr>
        </p:pic>
        <p:pic>
          <p:nvPicPr>
            <p:cNvPr id="74758" name="Picture 7" descr="daisy_button_pink_hb"/>
            <p:cNvPicPr>
              <a:picLocks noChangeAspect="1" noChangeArrowheads="1" noCrop="1"/>
            </p:cNvPicPr>
            <p:nvPr/>
          </p:nvPicPr>
          <p:blipFill>
            <a:blip r:embed="rId5"/>
            <a:srcRect/>
            <a:stretch>
              <a:fillRect/>
            </a:stretch>
          </p:blipFill>
          <p:spPr bwMode="auto">
            <a:xfrm>
              <a:off x="2514600" y="5638800"/>
              <a:ext cx="990600" cy="762000"/>
            </a:xfrm>
            <a:prstGeom prst="rect">
              <a:avLst/>
            </a:prstGeom>
            <a:noFill/>
            <a:ln w="9525">
              <a:noFill/>
              <a:miter lim="800000"/>
              <a:headEnd/>
              <a:tailEnd/>
            </a:ln>
          </p:spPr>
        </p:pic>
        <p:pic>
          <p:nvPicPr>
            <p:cNvPr id="74759" name="Picture 8" descr="daisy_button_pink_hb"/>
            <p:cNvPicPr>
              <a:picLocks noChangeAspect="1" noChangeArrowheads="1" noCrop="1"/>
            </p:cNvPicPr>
            <p:nvPr/>
          </p:nvPicPr>
          <p:blipFill>
            <a:blip r:embed="rId6"/>
            <a:srcRect/>
            <a:stretch>
              <a:fillRect/>
            </a:stretch>
          </p:blipFill>
          <p:spPr bwMode="auto">
            <a:xfrm>
              <a:off x="5943600" y="5867400"/>
              <a:ext cx="1066800" cy="838200"/>
            </a:xfrm>
            <a:prstGeom prst="rect">
              <a:avLst/>
            </a:prstGeom>
            <a:noFill/>
            <a:ln w="9525">
              <a:noFill/>
              <a:miter lim="800000"/>
              <a:headEnd/>
              <a:tailEnd/>
            </a:ln>
          </p:spPr>
        </p:pic>
        <p:pic>
          <p:nvPicPr>
            <p:cNvPr id="74760" name="Picture 9" descr="daisy_button_pink_hb"/>
            <p:cNvPicPr>
              <a:picLocks noChangeAspect="1" noChangeArrowheads="1" noCrop="1"/>
            </p:cNvPicPr>
            <p:nvPr/>
          </p:nvPicPr>
          <p:blipFill>
            <a:blip r:embed="rId7"/>
            <a:srcRect/>
            <a:stretch>
              <a:fillRect/>
            </a:stretch>
          </p:blipFill>
          <p:spPr bwMode="auto">
            <a:xfrm>
              <a:off x="2514600" y="6019800"/>
              <a:ext cx="914400" cy="762000"/>
            </a:xfrm>
            <a:prstGeom prst="rect">
              <a:avLst/>
            </a:prstGeom>
            <a:noFill/>
            <a:ln w="9525">
              <a:noFill/>
              <a:miter lim="800000"/>
              <a:headEnd/>
              <a:tailEnd/>
            </a:ln>
          </p:spPr>
        </p:pic>
        <p:pic>
          <p:nvPicPr>
            <p:cNvPr id="74761" name="Picture 10" descr="daisy_button_pink_hb"/>
            <p:cNvPicPr>
              <a:picLocks noChangeAspect="1" noChangeArrowheads="1" noCrop="1"/>
            </p:cNvPicPr>
            <p:nvPr/>
          </p:nvPicPr>
          <p:blipFill>
            <a:blip r:embed="rId8"/>
            <a:srcRect/>
            <a:stretch>
              <a:fillRect/>
            </a:stretch>
          </p:blipFill>
          <p:spPr bwMode="auto">
            <a:xfrm>
              <a:off x="5715000" y="5486400"/>
              <a:ext cx="838200" cy="685800"/>
            </a:xfrm>
            <a:prstGeom prst="rect">
              <a:avLst/>
            </a:prstGeom>
            <a:noFill/>
            <a:ln w="9525">
              <a:noFill/>
              <a:miter lim="800000"/>
              <a:headEnd/>
              <a:tailEnd/>
            </a:ln>
          </p:spPr>
        </p:pic>
        <p:pic>
          <p:nvPicPr>
            <p:cNvPr id="74762" name="Picture 11" descr="daisy_button_pink_hb"/>
            <p:cNvPicPr>
              <a:picLocks noChangeAspect="1" noChangeArrowheads="1" noCrop="1"/>
            </p:cNvPicPr>
            <p:nvPr/>
          </p:nvPicPr>
          <p:blipFill>
            <a:blip r:embed="rId9"/>
            <a:srcRect/>
            <a:stretch>
              <a:fillRect/>
            </a:stretch>
          </p:blipFill>
          <p:spPr bwMode="auto">
            <a:xfrm>
              <a:off x="6324600" y="5257800"/>
              <a:ext cx="685800" cy="762000"/>
            </a:xfrm>
            <a:prstGeom prst="rect">
              <a:avLst/>
            </a:prstGeom>
            <a:noFill/>
            <a:ln w="9525">
              <a:noFill/>
              <a:miter lim="800000"/>
              <a:headEnd/>
              <a:tailEnd/>
            </a:ln>
          </p:spPr>
        </p:pic>
        <p:pic>
          <p:nvPicPr>
            <p:cNvPr id="74763" name="Picture 12" descr="daisy_button_pink_hb"/>
            <p:cNvPicPr>
              <a:picLocks noChangeAspect="1" noChangeArrowheads="1" noCrop="1"/>
            </p:cNvPicPr>
            <p:nvPr/>
          </p:nvPicPr>
          <p:blipFill>
            <a:blip r:embed="rId10"/>
            <a:srcRect/>
            <a:stretch>
              <a:fillRect/>
            </a:stretch>
          </p:blipFill>
          <p:spPr bwMode="auto">
            <a:xfrm>
              <a:off x="1524000" y="5410200"/>
              <a:ext cx="762000" cy="857250"/>
            </a:xfrm>
            <a:prstGeom prst="rect">
              <a:avLst/>
            </a:prstGeom>
            <a:noFill/>
            <a:ln w="9525">
              <a:noFill/>
              <a:miter lim="800000"/>
              <a:headEnd/>
              <a:tailEnd/>
            </a:ln>
          </p:spPr>
        </p:pic>
        <p:pic>
          <p:nvPicPr>
            <p:cNvPr id="74764" name="Picture 13" descr="daisy_button_blue_hb"/>
            <p:cNvPicPr>
              <a:picLocks noChangeAspect="1" noChangeArrowheads="1" noCrop="1"/>
            </p:cNvPicPr>
            <p:nvPr/>
          </p:nvPicPr>
          <p:blipFill>
            <a:blip r:embed="rId11"/>
            <a:srcRect/>
            <a:stretch>
              <a:fillRect/>
            </a:stretch>
          </p:blipFill>
          <p:spPr bwMode="auto">
            <a:xfrm>
              <a:off x="1752600" y="5295900"/>
              <a:ext cx="647700" cy="647700"/>
            </a:xfrm>
            <a:prstGeom prst="rect">
              <a:avLst/>
            </a:prstGeom>
            <a:noFill/>
            <a:ln w="9525">
              <a:noFill/>
              <a:miter lim="800000"/>
              <a:headEnd/>
              <a:tailEnd/>
            </a:ln>
          </p:spPr>
        </p:pic>
        <p:pic>
          <p:nvPicPr>
            <p:cNvPr id="74765" name="Picture 14" descr="daisy_button_blue_hb"/>
            <p:cNvPicPr>
              <a:picLocks noChangeAspect="1" noChangeArrowheads="1" noCrop="1"/>
            </p:cNvPicPr>
            <p:nvPr/>
          </p:nvPicPr>
          <p:blipFill>
            <a:blip r:embed="rId11"/>
            <a:srcRect/>
            <a:stretch>
              <a:fillRect/>
            </a:stretch>
          </p:blipFill>
          <p:spPr bwMode="auto">
            <a:xfrm>
              <a:off x="6858000" y="5181600"/>
              <a:ext cx="647700" cy="647700"/>
            </a:xfrm>
            <a:prstGeom prst="rect">
              <a:avLst/>
            </a:prstGeom>
            <a:noFill/>
            <a:ln w="9525">
              <a:noFill/>
              <a:miter lim="800000"/>
              <a:headEnd/>
              <a:tailEnd/>
            </a:ln>
          </p:spPr>
        </p:pic>
        <p:pic>
          <p:nvPicPr>
            <p:cNvPr id="74766" name="Picture 15" descr="daisy_button_pink_hb"/>
            <p:cNvPicPr>
              <a:picLocks noChangeAspect="1" noChangeArrowheads="1" noCrop="1"/>
            </p:cNvPicPr>
            <p:nvPr/>
          </p:nvPicPr>
          <p:blipFill>
            <a:blip r:embed="rId9"/>
            <a:srcRect/>
            <a:stretch>
              <a:fillRect/>
            </a:stretch>
          </p:blipFill>
          <p:spPr bwMode="auto">
            <a:xfrm>
              <a:off x="6858000" y="5638800"/>
              <a:ext cx="685800" cy="762000"/>
            </a:xfrm>
            <a:prstGeom prst="rect">
              <a:avLst/>
            </a:prstGeom>
            <a:noFill/>
            <a:ln w="9525">
              <a:noFill/>
              <a:miter lim="800000"/>
              <a:headEnd/>
              <a:tailEnd/>
            </a:ln>
          </p:spPr>
        </p:pic>
        <p:pic>
          <p:nvPicPr>
            <p:cNvPr id="74767" name="Picture 16" descr="daisy_button_pink_hb"/>
            <p:cNvPicPr>
              <a:picLocks noChangeAspect="1" noChangeArrowheads="1" noCrop="1"/>
            </p:cNvPicPr>
            <p:nvPr/>
          </p:nvPicPr>
          <p:blipFill>
            <a:blip r:embed="rId9"/>
            <a:srcRect/>
            <a:stretch>
              <a:fillRect/>
            </a:stretch>
          </p:blipFill>
          <p:spPr bwMode="auto">
            <a:xfrm>
              <a:off x="7239000" y="5181600"/>
              <a:ext cx="685800" cy="762000"/>
            </a:xfrm>
            <a:prstGeom prst="rect">
              <a:avLst/>
            </a:prstGeom>
            <a:noFill/>
            <a:ln w="9525">
              <a:noFill/>
              <a:miter lim="800000"/>
              <a:headEnd/>
              <a:tailEnd/>
            </a:ln>
          </p:spPr>
        </p:pic>
        <p:pic>
          <p:nvPicPr>
            <p:cNvPr id="74768" name="Picture 17" descr="daisy_button_pink_hb"/>
            <p:cNvPicPr>
              <a:picLocks noChangeAspect="1" noChangeArrowheads="1" noCrop="1"/>
            </p:cNvPicPr>
            <p:nvPr/>
          </p:nvPicPr>
          <p:blipFill>
            <a:blip r:embed="rId9"/>
            <a:srcRect/>
            <a:stretch>
              <a:fillRect/>
            </a:stretch>
          </p:blipFill>
          <p:spPr bwMode="auto">
            <a:xfrm>
              <a:off x="7696200" y="4800600"/>
              <a:ext cx="685800" cy="762000"/>
            </a:xfrm>
            <a:prstGeom prst="rect">
              <a:avLst/>
            </a:prstGeom>
            <a:noFill/>
            <a:ln w="9525">
              <a:noFill/>
              <a:miter lim="800000"/>
              <a:headEnd/>
              <a:tailEnd/>
            </a:ln>
          </p:spPr>
        </p:pic>
        <p:pic>
          <p:nvPicPr>
            <p:cNvPr id="74769" name="Picture 18" descr="daisy_button_pink_hb"/>
            <p:cNvPicPr>
              <a:picLocks noChangeAspect="1" noChangeArrowheads="1" noCrop="1"/>
            </p:cNvPicPr>
            <p:nvPr/>
          </p:nvPicPr>
          <p:blipFill>
            <a:blip r:embed="rId10"/>
            <a:srcRect/>
            <a:stretch>
              <a:fillRect/>
            </a:stretch>
          </p:blipFill>
          <p:spPr bwMode="auto">
            <a:xfrm>
              <a:off x="2057400" y="5486400"/>
              <a:ext cx="762000" cy="857250"/>
            </a:xfrm>
            <a:prstGeom prst="rect">
              <a:avLst/>
            </a:prstGeom>
            <a:noFill/>
            <a:ln w="9525">
              <a:noFill/>
              <a:miter lim="800000"/>
              <a:headEnd/>
              <a:tailEnd/>
            </a:ln>
          </p:spPr>
        </p:pic>
        <p:pic>
          <p:nvPicPr>
            <p:cNvPr id="74770" name="Picture 19" descr="daisy_button_blue_hb"/>
            <p:cNvPicPr>
              <a:picLocks noChangeAspect="1" noChangeArrowheads="1" noCrop="1"/>
            </p:cNvPicPr>
            <p:nvPr/>
          </p:nvPicPr>
          <p:blipFill>
            <a:blip r:embed="rId11"/>
            <a:srcRect/>
            <a:stretch>
              <a:fillRect/>
            </a:stretch>
          </p:blipFill>
          <p:spPr bwMode="auto">
            <a:xfrm>
              <a:off x="2019300" y="5829300"/>
              <a:ext cx="647700" cy="647700"/>
            </a:xfrm>
            <a:prstGeom prst="rect">
              <a:avLst/>
            </a:prstGeom>
            <a:noFill/>
            <a:ln w="9525">
              <a:noFill/>
              <a:miter lim="800000"/>
              <a:headEnd/>
              <a:tailEnd/>
            </a:ln>
          </p:spPr>
        </p:pic>
        <p:pic>
          <p:nvPicPr>
            <p:cNvPr id="74771" name="Picture 20" descr="daisy_button_blue_hb"/>
            <p:cNvPicPr>
              <a:picLocks noChangeAspect="1" noChangeArrowheads="1" noCrop="1"/>
            </p:cNvPicPr>
            <p:nvPr/>
          </p:nvPicPr>
          <p:blipFill>
            <a:blip r:embed="rId11"/>
            <a:srcRect/>
            <a:stretch>
              <a:fillRect/>
            </a:stretch>
          </p:blipFill>
          <p:spPr bwMode="auto">
            <a:xfrm>
              <a:off x="6324600" y="5638800"/>
              <a:ext cx="647700" cy="647700"/>
            </a:xfrm>
            <a:prstGeom prst="rect">
              <a:avLst/>
            </a:prstGeom>
            <a:noFill/>
            <a:ln w="9525">
              <a:noFill/>
              <a:miter lim="800000"/>
              <a:headEnd/>
              <a:tailEnd/>
            </a:ln>
          </p:spPr>
        </p:pic>
        <p:pic>
          <p:nvPicPr>
            <p:cNvPr id="74772" name="Picture 21" descr="daisy_button_pink_hb"/>
            <p:cNvPicPr>
              <a:picLocks noChangeAspect="1" noChangeArrowheads="1" noCrop="1"/>
            </p:cNvPicPr>
            <p:nvPr/>
          </p:nvPicPr>
          <p:blipFill>
            <a:blip r:embed="rId12"/>
            <a:srcRect/>
            <a:stretch>
              <a:fillRect/>
            </a:stretch>
          </p:blipFill>
          <p:spPr bwMode="auto">
            <a:xfrm>
              <a:off x="1143000" y="5257800"/>
              <a:ext cx="685800" cy="781050"/>
            </a:xfrm>
            <a:prstGeom prst="rect">
              <a:avLst/>
            </a:prstGeom>
            <a:noFill/>
            <a:ln w="9525">
              <a:noFill/>
              <a:miter lim="800000"/>
              <a:headEnd/>
              <a:tailEnd/>
            </a:ln>
          </p:spPr>
        </p:pic>
        <p:pic>
          <p:nvPicPr>
            <p:cNvPr id="74773" name="Picture 22" descr="daisy_button_pink_hb"/>
            <p:cNvPicPr>
              <a:picLocks noChangeAspect="1" noChangeArrowheads="1" noCrop="1"/>
            </p:cNvPicPr>
            <p:nvPr/>
          </p:nvPicPr>
          <p:blipFill>
            <a:blip r:embed="rId13"/>
            <a:srcRect/>
            <a:stretch>
              <a:fillRect/>
            </a:stretch>
          </p:blipFill>
          <p:spPr bwMode="auto">
            <a:xfrm>
              <a:off x="777875" y="4953000"/>
              <a:ext cx="746125" cy="609600"/>
            </a:xfrm>
            <a:prstGeom prst="rect">
              <a:avLst/>
            </a:prstGeom>
            <a:noFill/>
            <a:ln w="9525">
              <a:noFill/>
              <a:miter lim="800000"/>
              <a:headEnd/>
              <a:tailEnd/>
            </a:ln>
          </p:spPr>
        </p:pic>
      </p:grpSp>
      <p:sp>
        <p:nvSpPr>
          <p:cNvPr id="74775" name="Rectangle 23"/>
          <p:cNvSpPr>
            <a:spLocks noChangeArrowheads="1"/>
          </p:cNvSpPr>
          <p:nvPr/>
        </p:nvSpPr>
        <p:spPr bwMode="auto">
          <a:xfrm>
            <a:off x="-36513" y="1052513"/>
            <a:ext cx="8893176" cy="1655762"/>
          </a:xfrm>
          <a:prstGeom prst="rect">
            <a:avLst/>
          </a:prstGeom>
          <a:noFill/>
          <a:ln w="9525">
            <a:noFill/>
            <a:miter lim="800000"/>
            <a:headEnd/>
            <a:tailEnd/>
          </a:ln>
          <a:effectLst/>
        </p:spPr>
        <p:txBody>
          <a:bodyPr anchor="ctr"/>
          <a:lstStyle/>
          <a:p>
            <a:pPr>
              <a:lnSpc>
                <a:spcPct val="130000"/>
              </a:lnSpc>
            </a:pPr>
            <a:r>
              <a:rPr lang="en-US" sz="3000" b="1" i="1">
                <a:solidFill>
                  <a:srgbClr val="0000FF"/>
                </a:solidFill>
              </a:rPr>
              <a:t>	Ý chính thứ 2 của bài thơ là gì?</a:t>
            </a:r>
          </a:p>
        </p:txBody>
      </p:sp>
      <p:sp>
        <p:nvSpPr>
          <p:cNvPr id="74776" name="Rectangle 24"/>
          <p:cNvSpPr>
            <a:spLocks noChangeArrowheads="1"/>
          </p:cNvSpPr>
          <p:nvPr/>
        </p:nvSpPr>
        <p:spPr bwMode="auto">
          <a:xfrm>
            <a:off x="-36513" y="2636838"/>
            <a:ext cx="8820151" cy="2736850"/>
          </a:xfrm>
          <a:prstGeom prst="rect">
            <a:avLst/>
          </a:prstGeom>
          <a:noFill/>
          <a:ln w="9525">
            <a:noFill/>
            <a:miter lim="800000"/>
            <a:headEnd/>
            <a:tailEnd/>
          </a:ln>
          <a:effectLst/>
        </p:spPr>
        <p:txBody>
          <a:bodyPr/>
          <a:lstStyle/>
          <a:p>
            <a:pPr marL="342900" indent="-342900">
              <a:lnSpc>
                <a:spcPct val="130000"/>
              </a:lnSpc>
              <a:spcBef>
                <a:spcPct val="20000"/>
              </a:spcBef>
            </a:pPr>
            <a:r>
              <a:rPr lang="en-US" sz="2200" b="1" i="1">
                <a:solidFill>
                  <a:srgbClr val="0000FF"/>
                </a:solidFill>
              </a:rPr>
              <a:t>	</a:t>
            </a:r>
            <a:r>
              <a:rPr lang="en-US" sz="2200" b="1" i="1" u="sng">
                <a:solidFill>
                  <a:srgbClr val="0000FF"/>
                </a:solidFill>
              </a:rPr>
              <a:t>Ý chính 2:</a:t>
            </a:r>
          </a:p>
          <a:p>
            <a:pPr marL="342900" indent="-342900">
              <a:lnSpc>
                <a:spcPct val="130000"/>
              </a:lnSpc>
              <a:spcBef>
                <a:spcPct val="20000"/>
              </a:spcBef>
            </a:pPr>
            <a:r>
              <a:rPr lang="en-US" sz="3000" b="1" i="1">
                <a:solidFill>
                  <a:srgbClr val="0000FF"/>
                </a:solidFill>
              </a:rPr>
              <a:t>		Tiếng hót của chim chiền chiện</a:t>
            </a:r>
            <a:endParaRPr lang="en-US" sz="3000" b="1">
              <a:solidFill>
                <a:srgbClr val="0000FF"/>
              </a:solidFill>
            </a:endParaRPr>
          </a:p>
        </p:txBody>
      </p:sp>
    </p:spTree>
  </p:cSld>
  <p:clrMapOvr>
    <a:masterClrMapping/>
  </p:clrMapOvr>
  <p:transition spd="slow">
    <p:zoom/>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74776">
                                            <p:txEl>
                                              <p:pRg st="0" end="0"/>
                                            </p:txEl>
                                          </p:spTgt>
                                        </p:tgtEl>
                                        <p:attrNameLst>
                                          <p:attrName>style.visibility</p:attrName>
                                        </p:attrNameLst>
                                      </p:cBhvr>
                                      <p:to>
                                        <p:strVal val="visible"/>
                                      </p:to>
                                    </p:set>
                                    <p:anim calcmode="lin" valueType="num">
                                      <p:cBhvr>
                                        <p:cTn id="7" dur="1000" fill="hold"/>
                                        <p:tgtEl>
                                          <p:spTgt spid="74776">
                                            <p:txEl>
                                              <p:pRg st="0" end="0"/>
                                            </p:txEl>
                                          </p:spTgt>
                                        </p:tgtEl>
                                        <p:attrNameLst>
                                          <p:attrName>ppt_w</p:attrName>
                                        </p:attrNameLst>
                                      </p:cBhvr>
                                      <p:tavLst>
                                        <p:tav tm="0">
                                          <p:val>
                                            <p:strVal val="#ppt_w*0.70"/>
                                          </p:val>
                                        </p:tav>
                                        <p:tav tm="100000">
                                          <p:val>
                                            <p:strVal val="#ppt_w"/>
                                          </p:val>
                                        </p:tav>
                                      </p:tavLst>
                                    </p:anim>
                                    <p:anim calcmode="lin" valueType="num">
                                      <p:cBhvr>
                                        <p:cTn id="8" dur="1000" fill="hold"/>
                                        <p:tgtEl>
                                          <p:spTgt spid="74776">
                                            <p:txEl>
                                              <p:pRg st="0" end="0"/>
                                            </p:txEl>
                                          </p:spTgt>
                                        </p:tgtEl>
                                        <p:attrNameLst>
                                          <p:attrName>ppt_h</p:attrName>
                                        </p:attrNameLst>
                                      </p:cBhvr>
                                      <p:tavLst>
                                        <p:tav tm="0">
                                          <p:val>
                                            <p:strVal val="#ppt_h"/>
                                          </p:val>
                                        </p:tav>
                                        <p:tav tm="100000">
                                          <p:val>
                                            <p:strVal val="#ppt_h"/>
                                          </p:val>
                                        </p:tav>
                                      </p:tavLst>
                                    </p:anim>
                                    <p:animEffect transition="in" filter="fade">
                                      <p:cBhvr>
                                        <p:cTn id="9" dur="1000"/>
                                        <p:tgtEl>
                                          <p:spTgt spid="74776">
                                            <p:txEl>
                                              <p:pRg st="0" end="0"/>
                                            </p:txEl>
                                          </p:spTgt>
                                        </p:tgtEl>
                                      </p:cBhvr>
                                    </p:animEffect>
                                  </p:childTnLst>
                                </p:cTn>
                              </p:par>
                              <p:par>
                                <p:cTn id="10" presetID="55" presetClass="entr" presetSubtype="0" fill="hold" nodeType="withEffect">
                                  <p:stCondLst>
                                    <p:cond delay="0"/>
                                  </p:stCondLst>
                                  <p:childTnLst>
                                    <p:set>
                                      <p:cBhvr>
                                        <p:cTn id="11" dur="1" fill="hold">
                                          <p:stCondLst>
                                            <p:cond delay="0"/>
                                          </p:stCondLst>
                                        </p:cTn>
                                        <p:tgtEl>
                                          <p:spTgt spid="74776">
                                            <p:txEl>
                                              <p:pRg st="1" end="1"/>
                                            </p:txEl>
                                          </p:spTgt>
                                        </p:tgtEl>
                                        <p:attrNameLst>
                                          <p:attrName>style.visibility</p:attrName>
                                        </p:attrNameLst>
                                      </p:cBhvr>
                                      <p:to>
                                        <p:strVal val="visible"/>
                                      </p:to>
                                    </p:set>
                                    <p:anim calcmode="lin" valueType="num">
                                      <p:cBhvr>
                                        <p:cTn id="12" dur="1000" fill="hold"/>
                                        <p:tgtEl>
                                          <p:spTgt spid="74776">
                                            <p:txEl>
                                              <p:pRg st="1" end="1"/>
                                            </p:txEl>
                                          </p:spTgt>
                                        </p:tgtEl>
                                        <p:attrNameLst>
                                          <p:attrName>ppt_w</p:attrName>
                                        </p:attrNameLst>
                                      </p:cBhvr>
                                      <p:tavLst>
                                        <p:tav tm="0">
                                          <p:val>
                                            <p:strVal val="#ppt_w*0.70"/>
                                          </p:val>
                                        </p:tav>
                                        <p:tav tm="100000">
                                          <p:val>
                                            <p:strVal val="#ppt_w"/>
                                          </p:val>
                                        </p:tav>
                                      </p:tavLst>
                                    </p:anim>
                                    <p:anim calcmode="lin" valueType="num">
                                      <p:cBhvr>
                                        <p:cTn id="13" dur="1000" fill="hold"/>
                                        <p:tgtEl>
                                          <p:spTgt spid="74776">
                                            <p:txEl>
                                              <p:pRg st="1" end="1"/>
                                            </p:txEl>
                                          </p:spTgt>
                                        </p:tgtEl>
                                        <p:attrNameLst>
                                          <p:attrName>ppt_h</p:attrName>
                                        </p:attrNameLst>
                                      </p:cBhvr>
                                      <p:tavLst>
                                        <p:tav tm="0">
                                          <p:val>
                                            <p:strVal val="#ppt_h"/>
                                          </p:val>
                                        </p:tav>
                                        <p:tav tm="100000">
                                          <p:val>
                                            <p:strVal val="#ppt_h"/>
                                          </p:val>
                                        </p:tav>
                                      </p:tavLst>
                                    </p:anim>
                                    <p:animEffect transition="in" filter="fade">
                                      <p:cBhvr>
                                        <p:cTn id="14" dur="1000"/>
                                        <p:tgtEl>
                                          <p:spTgt spid="7477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FFF99"/>
        </a:solidFill>
        <a:effectLst/>
      </p:bgPr>
    </p:bg>
    <p:spTree>
      <p:nvGrpSpPr>
        <p:cNvPr id="1" name=""/>
        <p:cNvGrpSpPr/>
        <p:nvPr/>
      </p:nvGrpSpPr>
      <p:grpSpPr>
        <a:xfrm>
          <a:off x="0" y="0"/>
          <a:ext cx="0" cy="0"/>
          <a:chOff x="0" y="0"/>
          <a:chExt cx="0" cy="0"/>
        </a:xfrm>
      </p:grpSpPr>
      <p:pic>
        <p:nvPicPr>
          <p:cNvPr id="46083" name="Picture 8" descr="hd7.gif"/>
          <p:cNvPicPr>
            <a:picLocks noChangeAspect="1"/>
          </p:cNvPicPr>
          <p:nvPr/>
        </p:nvPicPr>
        <p:blipFill>
          <a:blip r:embed="rId2"/>
          <a:srcRect/>
          <a:stretch>
            <a:fillRect/>
          </a:stretch>
        </p:blipFill>
        <p:spPr bwMode="auto">
          <a:xfrm rot="1528715">
            <a:off x="6900863" y="5435600"/>
            <a:ext cx="2195512" cy="1160463"/>
          </a:xfrm>
          <a:prstGeom prst="rect">
            <a:avLst/>
          </a:prstGeom>
          <a:noFill/>
          <a:ln w="9525">
            <a:noFill/>
            <a:miter lim="800000"/>
            <a:headEnd/>
            <a:tailEnd/>
          </a:ln>
        </p:spPr>
      </p:pic>
      <p:sp>
        <p:nvSpPr>
          <p:cNvPr id="46086" name="Text Box 6"/>
          <p:cNvSpPr txBox="1">
            <a:spLocks noChangeArrowheads="1"/>
          </p:cNvSpPr>
          <p:nvPr/>
        </p:nvSpPr>
        <p:spPr bwMode="auto">
          <a:xfrm>
            <a:off x="1835150" y="3644900"/>
            <a:ext cx="5486400" cy="641350"/>
          </a:xfrm>
          <a:prstGeom prst="rect">
            <a:avLst/>
          </a:prstGeom>
          <a:noFill/>
          <a:ln w="9525">
            <a:noFill/>
            <a:miter lim="800000"/>
            <a:headEnd/>
            <a:tailEnd/>
          </a:ln>
          <a:effectLst/>
        </p:spPr>
        <p:txBody>
          <a:bodyPr>
            <a:spAutoFit/>
          </a:bodyPr>
          <a:lstStyle/>
          <a:p>
            <a:pPr>
              <a:spcBef>
                <a:spcPct val="50000"/>
              </a:spcBef>
            </a:pPr>
            <a:endParaRPr lang="en-US" sz="3600">
              <a:latin typeface="Times New Roman" pitchFamily="18" charset="0"/>
            </a:endParaRPr>
          </a:p>
        </p:txBody>
      </p:sp>
      <p:sp>
        <p:nvSpPr>
          <p:cNvPr id="46091" name="Rectangle 11"/>
          <p:cNvSpPr>
            <a:spLocks noChangeArrowheads="1"/>
          </p:cNvSpPr>
          <p:nvPr/>
        </p:nvSpPr>
        <p:spPr bwMode="auto">
          <a:xfrm>
            <a:off x="250825" y="836613"/>
            <a:ext cx="8893175" cy="1008062"/>
          </a:xfrm>
          <a:prstGeom prst="rect">
            <a:avLst/>
          </a:prstGeom>
          <a:noFill/>
          <a:ln w="9525">
            <a:noFill/>
            <a:miter lim="800000"/>
            <a:headEnd/>
            <a:tailEnd/>
          </a:ln>
          <a:effectLst/>
        </p:spPr>
        <p:txBody>
          <a:bodyPr anchor="ctr"/>
          <a:lstStyle/>
          <a:p>
            <a:pPr>
              <a:lnSpc>
                <a:spcPct val="130000"/>
              </a:lnSpc>
            </a:pPr>
            <a:r>
              <a:rPr lang="en-US" sz="2200" b="1" i="1">
                <a:solidFill>
                  <a:srgbClr val="0000FF"/>
                </a:solidFill>
              </a:rPr>
              <a:t>	Qua bức tranh bằng thơ của nhà thơ Huy Cận đã giúp em hình dung ra được điều gì?</a:t>
            </a:r>
          </a:p>
        </p:txBody>
      </p:sp>
      <p:pic>
        <p:nvPicPr>
          <p:cNvPr id="46092" name="Picture 12" descr="DSC05514"/>
          <p:cNvPicPr>
            <a:picLocks noChangeAspect="1" noChangeArrowheads="1"/>
          </p:cNvPicPr>
          <p:nvPr/>
        </p:nvPicPr>
        <p:blipFill>
          <a:blip r:embed="rId3"/>
          <a:srcRect/>
          <a:stretch>
            <a:fillRect/>
          </a:stretch>
        </p:blipFill>
        <p:spPr bwMode="auto">
          <a:xfrm>
            <a:off x="1547813" y="1989138"/>
            <a:ext cx="5976937" cy="4176712"/>
          </a:xfrm>
          <a:prstGeom prst="rect">
            <a:avLst/>
          </a:prstGeom>
          <a:noFill/>
        </p:spPr>
      </p:pic>
      <p:sp>
        <p:nvSpPr>
          <p:cNvPr id="7" name="Freeform 6"/>
          <p:cNvSpPr/>
          <p:nvPr/>
        </p:nvSpPr>
        <p:spPr>
          <a:xfrm>
            <a:off x="756718" y="2089368"/>
            <a:ext cx="8071376" cy="4064057"/>
          </a:xfrm>
          <a:custGeom>
            <a:avLst/>
            <a:gdLst>
              <a:gd name="connsiteX0" fmla="*/ 139006 w 6833809"/>
              <a:gd name="connsiteY0" fmla="*/ 137160 h 3435011"/>
              <a:gd name="connsiteX1" fmla="*/ 102430 w 6833809"/>
              <a:gd name="connsiteY1" fmla="*/ 283464 h 3435011"/>
              <a:gd name="connsiteX2" fmla="*/ 84142 w 6833809"/>
              <a:gd name="connsiteY2" fmla="*/ 603504 h 3435011"/>
              <a:gd name="connsiteX3" fmla="*/ 65854 w 6833809"/>
              <a:gd name="connsiteY3" fmla="*/ 960120 h 3435011"/>
              <a:gd name="connsiteX4" fmla="*/ 47566 w 6833809"/>
              <a:gd name="connsiteY4" fmla="*/ 1024128 h 3435011"/>
              <a:gd name="connsiteX5" fmla="*/ 29278 w 6833809"/>
              <a:gd name="connsiteY5" fmla="*/ 1060704 h 3435011"/>
              <a:gd name="connsiteX6" fmla="*/ 10990 w 6833809"/>
              <a:gd name="connsiteY6" fmla="*/ 1115568 h 3435011"/>
              <a:gd name="connsiteX7" fmla="*/ 20134 w 6833809"/>
              <a:gd name="connsiteY7" fmla="*/ 1655064 h 3435011"/>
              <a:gd name="connsiteX8" fmla="*/ 29278 w 6833809"/>
              <a:gd name="connsiteY8" fmla="*/ 1682496 h 3435011"/>
              <a:gd name="connsiteX9" fmla="*/ 38422 w 6833809"/>
              <a:gd name="connsiteY9" fmla="*/ 1719072 h 3435011"/>
              <a:gd name="connsiteX10" fmla="*/ 74998 w 6833809"/>
              <a:gd name="connsiteY10" fmla="*/ 1773936 h 3435011"/>
              <a:gd name="connsiteX11" fmla="*/ 102430 w 6833809"/>
              <a:gd name="connsiteY11" fmla="*/ 1837944 h 3435011"/>
              <a:gd name="connsiteX12" fmla="*/ 93286 w 6833809"/>
              <a:gd name="connsiteY12" fmla="*/ 2139696 h 3435011"/>
              <a:gd name="connsiteX13" fmla="*/ 74998 w 6833809"/>
              <a:gd name="connsiteY13" fmla="*/ 2231136 h 3435011"/>
              <a:gd name="connsiteX14" fmla="*/ 56710 w 6833809"/>
              <a:gd name="connsiteY14" fmla="*/ 2432304 h 3435011"/>
              <a:gd name="connsiteX15" fmla="*/ 29278 w 6833809"/>
              <a:gd name="connsiteY15" fmla="*/ 2514600 h 3435011"/>
              <a:gd name="connsiteX16" fmla="*/ 38422 w 6833809"/>
              <a:gd name="connsiteY16" fmla="*/ 2633472 h 3435011"/>
              <a:gd name="connsiteX17" fmla="*/ 56710 w 6833809"/>
              <a:gd name="connsiteY17" fmla="*/ 2679192 h 3435011"/>
              <a:gd name="connsiteX18" fmla="*/ 65854 w 6833809"/>
              <a:gd name="connsiteY18" fmla="*/ 2734056 h 3435011"/>
              <a:gd name="connsiteX19" fmla="*/ 74998 w 6833809"/>
              <a:gd name="connsiteY19" fmla="*/ 2770632 h 3435011"/>
              <a:gd name="connsiteX20" fmla="*/ 65854 w 6833809"/>
              <a:gd name="connsiteY20" fmla="*/ 3081528 h 3435011"/>
              <a:gd name="connsiteX21" fmla="*/ 20134 w 6833809"/>
              <a:gd name="connsiteY21" fmla="*/ 3172968 h 3435011"/>
              <a:gd name="connsiteX22" fmla="*/ 1846 w 6833809"/>
              <a:gd name="connsiteY22" fmla="*/ 3236976 h 3435011"/>
              <a:gd name="connsiteX23" fmla="*/ 10990 w 6833809"/>
              <a:gd name="connsiteY23" fmla="*/ 3282696 h 3435011"/>
              <a:gd name="connsiteX24" fmla="*/ 65854 w 6833809"/>
              <a:gd name="connsiteY24" fmla="*/ 3300984 h 3435011"/>
              <a:gd name="connsiteX25" fmla="*/ 111574 w 6833809"/>
              <a:gd name="connsiteY25" fmla="*/ 3310128 h 3435011"/>
              <a:gd name="connsiteX26" fmla="*/ 148150 w 6833809"/>
              <a:gd name="connsiteY26" fmla="*/ 3319272 h 3435011"/>
              <a:gd name="connsiteX27" fmla="*/ 248734 w 6833809"/>
              <a:gd name="connsiteY27" fmla="*/ 3328416 h 3435011"/>
              <a:gd name="connsiteX28" fmla="*/ 934534 w 6833809"/>
              <a:gd name="connsiteY28" fmla="*/ 3337560 h 3435011"/>
              <a:gd name="connsiteX29" fmla="*/ 1199710 w 6833809"/>
              <a:gd name="connsiteY29" fmla="*/ 3346704 h 3435011"/>
              <a:gd name="connsiteX30" fmla="*/ 1291150 w 6833809"/>
              <a:gd name="connsiteY30" fmla="*/ 3355848 h 3435011"/>
              <a:gd name="connsiteX31" fmla="*/ 1565470 w 6833809"/>
              <a:gd name="connsiteY31" fmla="*/ 3364992 h 3435011"/>
              <a:gd name="connsiteX32" fmla="*/ 2635318 w 6833809"/>
              <a:gd name="connsiteY32" fmla="*/ 3374136 h 3435011"/>
              <a:gd name="connsiteX33" fmla="*/ 2690182 w 6833809"/>
              <a:gd name="connsiteY33" fmla="*/ 3364992 h 3435011"/>
              <a:gd name="connsiteX34" fmla="*/ 2763334 w 6833809"/>
              <a:gd name="connsiteY34" fmla="*/ 3355848 h 3435011"/>
              <a:gd name="connsiteX35" fmla="*/ 3421702 w 6833809"/>
              <a:gd name="connsiteY35" fmla="*/ 3364992 h 3435011"/>
              <a:gd name="connsiteX36" fmla="*/ 3961198 w 6833809"/>
              <a:gd name="connsiteY36" fmla="*/ 3310128 h 3435011"/>
              <a:gd name="connsiteX37" fmla="*/ 4272094 w 6833809"/>
              <a:gd name="connsiteY37" fmla="*/ 3227832 h 3435011"/>
              <a:gd name="connsiteX38" fmla="*/ 4665286 w 6833809"/>
              <a:gd name="connsiteY38" fmla="*/ 3236976 h 3435011"/>
              <a:gd name="connsiteX39" fmla="*/ 4802446 w 6833809"/>
              <a:gd name="connsiteY39" fmla="*/ 3291840 h 3435011"/>
              <a:gd name="connsiteX40" fmla="*/ 4839022 w 6833809"/>
              <a:gd name="connsiteY40" fmla="*/ 3300984 h 3435011"/>
              <a:gd name="connsiteX41" fmla="*/ 4921318 w 6833809"/>
              <a:gd name="connsiteY41" fmla="*/ 3319272 h 3435011"/>
              <a:gd name="connsiteX42" fmla="*/ 4994470 w 6833809"/>
              <a:gd name="connsiteY42" fmla="*/ 3337560 h 3435011"/>
              <a:gd name="connsiteX43" fmla="*/ 5460814 w 6833809"/>
              <a:gd name="connsiteY43" fmla="*/ 3364992 h 3435011"/>
              <a:gd name="connsiteX44" fmla="*/ 5799142 w 6833809"/>
              <a:gd name="connsiteY44" fmla="*/ 3355848 h 3435011"/>
              <a:gd name="connsiteX45" fmla="*/ 5863150 w 6833809"/>
              <a:gd name="connsiteY45" fmla="*/ 3346704 h 3435011"/>
              <a:gd name="connsiteX46" fmla="*/ 6466654 w 6833809"/>
              <a:gd name="connsiteY46" fmla="*/ 3355848 h 3435011"/>
              <a:gd name="connsiteX47" fmla="*/ 6512374 w 6833809"/>
              <a:gd name="connsiteY47" fmla="*/ 3337560 h 3435011"/>
              <a:gd name="connsiteX48" fmla="*/ 6585526 w 6833809"/>
              <a:gd name="connsiteY48" fmla="*/ 3310128 h 3435011"/>
              <a:gd name="connsiteX49" fmla="*/ 6622102 w 6833809"/>
              <a:gd name="connsiteY49" fmla="*/ 3291840 h 3435011"/>
              <a:gd name="connsiteX50" fmla="*/ 6686110 w 6833809"/>
              <a:gd name="connsiteY50" fmla="*/ 3273552 h 3435011"/>
              <a:gd name="connsiteX51" fmla="*/ 6768406 w 6833809"/>
              <a:gd name="connsiteY51" fmla="*/ 3246120 h 3435011"/>
              <a:gd name="connsiteX52" fmla="*/ 6768406 w 6833809"/>
              <a:gd name="connsiteY52" fmla="*/ 2990088 h 3435011"/>
              <a:gd name="connsiteX53" fmla="*/ 6750118 w 6833809"/>
              <a:gd name="connsiteY53" fmla="*/ 2916936 h 3435011"/>
              <a:gd name="connsiteX54" fmla="*/ 6731830 w 6833809"/>
              <a:gd name="connsiteY54" fmla="*/ 2852928 h 3435011"/>
              <a:gd name="connsiteX55" fmla="*/ 6713542 w 6833809"/>
              <a:gd name="connsiteY55" fmla="*/ 2816352 h 3435011"/>
              <a:gd name="connsiteX56" fmla="*/ 6704398 w 6833809"/>
              <a:gd name="connsiteY56" fmla="*/ 2788920 h 3435011"/>
              <a:gd name="connsiteX57" fmla="*/ 6676966 w 6833809"/>
              <a:gd name="connsiteY57" fmla="*/ 2734056 h 3435011"/>
              <a:gd name="connsiteX58" fmla="*/ 6649534 w 6833809"/>
              <a:gd name="connsiteY58" fmla="*/ 2633472 h 3435011"/>
              <a:gd name="connsiteX59" fmla="*/ 6667822 w 6833809"/>
              <a:gd name="connsiteY59" fmla="*/ 2487168 h 3435011"/>
              <a:gd name="connsiteX60" fmla="*/ 6686110 w 6833809"/>
              <a:gd name="connsiteY60" fmla="*/ 2459736 h 3435011"/>
              <a:gd name="connsiteX61" fmla="*/ 6740974 w 6833809"/>
              <a:gd name="connsiteY61" fmla="*/ 2340864 h 3435011"/>
              <a:gd name="connsiteX62" fmla="*/ 6786694 w 6833809"/>
              <a:gd name="connsiteY62" fmla="*/ 2276856 h 3435011"/>
              <a:gd name="connsiteX63" fmla="*/ 6814126 w 6833809"/>
              <a:gd name="connsiteY63" fmla="*/ 2203704 h 3435011"/>
              <a:gd name="connsiteX64" fmla="*/ 6823270 w 6833809"/>
              <a:gd name="connsiteY64" fmla="*/ 2093976 h 3435011"/>
              <a:gd name="connsiteX65" fmla="*/ 6832414 w 6833809"/>
              <a:gd name="connsiteY65" fmla="*/ 2057400 h 3435011"/>
              <a:gd name="connsiteX66" fmla="*/ 6823270 w 6833809"/>
              <a:gd name="connsiteY66" fmla="*/ 1810512 h 3435011"/>
              <a:gd name="connsiteX67" fmla="*/ 6795838 w 6833809"/>
              <a:gd name="connsiteY67" fmla="*/ 1773936 h 3435011"/>
              <a:gd name="connsiteX68" fmla="*/ 6713542 w 6833809"/>
              <a:gd name="connsiteY68" fmla="*/ 1691640 h 3435011"/>
              <a:gd name="connsiteX69" fmla="*/ 6686110 w 6833809"/>
              <a:gd name="connsiteY69" fmla="*/ 1664208 h 3435011"/>
              <a:gd name="connsiteX70" fmla="*/ 6676966 w 6833809"/>
              <a:gd name="connsiteY70" fmla="*/ 1627632 h 3435011"/>
              <a:gd name="connsiteX71" fmla="*/ 6658678 w 6833809"/>
              <a:gd name="connsiteY71" fmla="*/ 1600200 h 3435011"/>
              <a:gd name="connsiteX72" fmla="*/ 6622102 w 6833809"/>
              <a:gd name="connsiteY72" fmla="*/ 1517904 h 3435011"/>
              <a:gd name="connsiteX73" fmla="*/ 6594670 w 6833809"/>
              <a:gd name="connsiteY73" fmla="*/ 1426464 h 3435011"/>
              <a:gd name="connsiteX74" fmla="*/ 6576382 w 6833809"/>
              <a:gd name="connsiteY74" fmla="*/ 1335024 h 3435011"/>
              <a:gd name="connsiteX75" fmla="*/ 6585526 w 6833809"/>
              <a:gd name="connsiteY75" fmla="*/ 1115568 h 3435011"/>
              <a:gd name="connsiteX76" fmla="*/ 6612958 w 6833809"/>
              <a:gd name="connsiteY76" fmla="*/ 987552 h 3435011"/>
              <a:gd name="connsiteX77" fmla="*/ 6622102 w 6833809"/>
              <a:gd name="connsiteY77" fmla="*/ 960120 h 3435011"/>
              <a:gd name="connsiteX78" fmla="*/ 6631246 w 6833809"/>
              <a:gd name="connsiteY78" fmla="*/ 923544 h 3435011"/>
              <a:gd name="connsiteX79" fmla="*/ 6640390 w 6833809"/>
              <a:gd name="connsiteY79" fmla="*/ 896112 h 3435011"/>
              <a:gd name="connsiteX80" fmla="*/ 6658678 w 6833809"/>
              <a:gd name="connsiteY80" fmla="*/ 832104 h 3435011"/>
              <a:gd name="connsiteX81" fmla="*/ 6695254 w 6833809"/>
              <a:gd name="connsiteY81" fmla="*/ 786384 h 3435011"/>
              <a:gd name="connsiteX82" fmla="*/ 6740974 w 6833809"/>
              <a:gd name="connsiteY82" fmla="*/ 685800 h 3435011"/>
              <a:gd name="connsiteX83" fmla="*/ 6759262 w 6833809"/>
              <a:gd name="connsiteY83" fmla="*/ 649224 h 3435011"/>
              <a:gd name="connsiteX84" fmla="*/ 6786694 w 6833809"/>
              <a:gd name="connsiteY84" fmla="*/ 484632 h 3435011"/>
              <a:gd name="connsiteX85" fmla="*/ 6777550 w 6833809"/>
              <a:gd name="connsiteY85" fmla="*/ 338328 h 3435011"/>
              <a:gd name="connsiteX86" fmla="*/ 6759262 w 6833809"/>
              <a:gd name="connsiteY86" fmla="*/ 310896 h 3435011"/>
              <a:gd name="connsiteX87" fmla="*/ 6695254 w 6833809"/>
              <a:gd name="connsiteY87" fmla="*/ 246888 h 3435011"/>
              <a:gd name="connsiteX88" fmla="*/ 6631246 w 6833809"/>
              <a:gd name="connsiteY88" fmla="*/ 228600 h 3435011"/>
              <a:gd name="connsiteX89" fmla="*/ 6585526 w 6833809"/>
              <a:gd name="connsiteY89" fmla="*/ 201168 h 3435011"/>
              <a:gd name="connsiteX90" fmla="*/ 6548950 w 6833809"/>
              <a:gd name="connsiteY90" fmla="*/ 182880 h 3435011"/>
              <a:gd name="connsiteX91" fmla="*/ 6521518 w 6833809"/>
              <a:gd name="connsiteY91" fmla="*/ 155448 h 3435011"/>
              <a:gd name="connsiteX92" fmla="*/ 6494086 w 6833809"/>
              <a:gd name="connsiteY92" fmla="*/ 146304 h 3435011"/>
              <a:gd name="connsiteX93" fmla="*/ 6402646 w 6833809"/>
              <a:gd name="connsiteY93" fmla="*/ 118872 h 3435011"/>
              <a:gd name="connsiteX94" fmla="*/ 6375214 w 6833809"/>
              <a:gd name="connsiteY94" fmla="*/ 109728 h 3435011"/>
              <a:gd name="connsiteX95" fmla="*/ 6311206 w 6833809"/>
              <a:gd name="connsiteY95" fmla="*/ 100584 h 3435011"/>
              <a:gd name="connsiteX96" fmla="*/ 6146614 w 6833809"/>
              <a:gd name="connsiteY96" fmla="*/ 64008 h 3435011"/>
              <a:gd name="connsiteX97" fmla="*/ 5789998 w 6833809"/>
              <a:gd name="connsiteY97" fmla="*/ 73152 h 3435011"/>
              <a:gd name="connsiteX98" fmla="*/ 3869758 w 6833809"/>
              <a:gd name="connsiteY98" fmla="*/ 91440 h 3435011"/>
              <a:gd name="connsiteX99" fmla="*/ 3769174 w 6833809"/>
              <a:gd name="connsiteY99" fmla="*/ 100584 h 3435011"/>
              <a:gd name="connsiteX100" fmla="*/ 3540574 w 6833809"/>
              <a:gd name="connsiteY100" fmla="*/ 118872 h 3435011"/>
              <a:gd name="connsiteX101" fmla="*/ 1355158 w 6833809"/>
              <a:gd name="connsiteY101" fmla="*/ 109728 h 3435011"/>
              <a:gd name="connsiteX102" fmla="*/ 1282006 w 6833809"/>
              <a:gd name="connsiteY102" fmla="*/ 45720 h 3435011"/>
              <a:gd name="connsiteX103" fmla="*/ 1245430 w 6833809"/>
              <a:gd name="connsiteY103" fmla="*/ 27432 h 3435011"/>
              <a:gd name="connsiteX104" fmla="*/ 1153990 w 6833809"/>
              <a:gd name="connsiteY104" fmla="*/ 0 h 3435011"/>
              <a:gd name="connsiteX105" fmla="*/ 888814 w 6833809"/>
              <a:gd name="connsiteY105" fmla="*/ 9144 h 3435011"/>
              <a:gd name="connsiteX106" fmla="*/ 843094 w 6833809"/>
              <a:gd name="connsiteY106" fmla="*/ 27432 h 3435011"/>
              <a:gd name="connsiteX107" fmla="*/ 788230 w 6833809"/>
              <a:gd name="connsiteY107" fmla="*/ 45720 h 3435011"/>
              <a:gd name="connsiteX108" fmla="*/ 724222 w 6833809"/>
              <a:gd name="connsiteY108" fmla="*/ 64008 h 3435011"/>
              <a:gd name="connsiteX109" fmla="*/ 660214 w 6833809"/>
              <a:gd name="connsiteY109" fmla="*/ 100584 h 3435011"/>
              <a:gd name="connsiteX110" fmla="*/ 504766 w 6833809"/>
              <a:gd name="connsiteY110" fmla="*/ 109728 h 3435011"/>
              <a:gd name="connsiteX111" fmla="*/ 230446 w 6833809"/>
              <a:gd name="connsiteY111" fmla="*/ 128016 h 3435011"/>
              <a:gd name="connsiteX112" fmla="*/ 175582 w 6833809"/>
              <a:gd name="connsiteY112" fmla="*/ 155448 h 3435011"/>
              <a:gd name="connsiteX113" fmla="*/ 139006 w 6833809"/>
              <a:gd name="connsiteY113" fmla="*/ 137160 h 3435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Lst>
            <a:rect l="l" t="t" r="r" b="b"/>
            <a:pathLst>
              <a:path w="6833809" h="3435011">
                <a:moveTo>
                  <a:pt x="139006" y="137160"/>
                </a:moveTo>
                <a:cubicBezTo>
                  <a:pt x="126814" y="158496"/>
                  <a:pt x="107522" y="228721"/>
                  <a:pt x="102430" y="283464"/>
                </a:cubicBezTo>
                <a:cubicBezTo>
                  <a:pt x="60422" y="735047"/>
                  <a:pt x="116724" y="440596"/>
                  <a:pt x="84142" y="603504"/>
                </a:cubicBezTo>
                <a:cubicBezTo>
                  <a:pt x="79416" y="759468"/>
                  <a:pt x="90624" y="836270"/>
                  <a:pt x="65854" y="960120"/>
                </a:cubicBezTo>
                <a:cubicBezTo>
                  <a:pt x="62954" y="974620"/>
                  <a:pt x="54102" y="1008877"/>
                  <a:pt x="47566" y="1024128"/>
                </a:cubicBezTo>
                <a:cubicBezTo>
                  <a:pt x="42196" y="1036657"/>
                  <a:pt x="34340" y="1048048"/>
                  <a:pt x="29278" y="1060704"/>
                </a:cubicBezTo>
                <a:cubicBezTo>
                  <a:pt x="22119" y="1078602"/>
                  <a:pt x="10990" y="1115568"/>
                  <a:pt x="10990" y="1115568"/>
                </a:cubicBezTo>
                <a:cubicBezTo>
                  <a:pt x="14038" y="1295400"/>
                  <a:pt x="14335" y="1475300"/>
                  <a:pt x="20134" y="1655064"/>
                </a:cubicBezTo>
                <a:cubicBezTo>
                  <a:pt x="20445" y="1664698"/>
                  <a:pt x="26630" y="1673228"/>
                  <a:pt x="29278" y="1682496"/>
                </a:cubicBezTo>
                <a:cubicBezTo>
                  <a:pt x="32730" y="1694580"/>
                  <a:pt x="32802" y="1707832"/>
                  <a:pt x="38422" y="1719072"/>
                </a:cubicBezTo>
                <a:cubicBezTo>
                  <a:pt x="48252" y="1738731"/>
                  <a:pt x="68047" y="1753084"/>
                  <a:pt x="74998" y="1773936"/>
                </a:cubicBezTo>
                <a:cubicBezTo>
                  <a:pt x="88453" y="1814300"/>
                  <a:pt x="79831" y="1792747"/>
                  <a:pt x="102430" y="1837944"/>
                </a:cubicBezTo>
                <a:cubicBezTo>
                  <a:pt x="99382" y="1938528"/>
                  <a:pt x="100290" y="2039310"/>
                  <a:pt x="93286" y="2139696"/>
                </a:cubicBezTo>
                <a:cubicBezTo>
                  <a:pt x="91123" y="2170704"/>
                  <a:pt x="74998" y="2231136"/>
                  <a:pt x="74998" y="2231136"/>
                </a:cubicBezTo>
                <a:cubicBezTo>
                  <a:pt x="73779" y="2248204"/>
                  <a:pt x="65602" y="2394511"/>
                  <a:pt x="56710" y="2432304"/>
                </a:cubicBezTo>
                <a:cubicBezTo>
                  <a:pt x="50087" y="2460451"/>
                  <a:pt x="29278" y="2514600"/>
                  <a:pt x="29278" y="2514600"/>
                </a:cubicBezTo>
                <a:cubicBezTo>
                  <a:pt x="32326" y="2554224"/>
                  <a:pt x="31889" y="2594272"/>
                  <a:pt x="38422" y="2633472"/>
                </a:cubicBezTo>
                <a:cubicBezTo>
                  <a:pt x="41120" y="2649663"/>
                  <a:pt x="52391" y="2663356"/>
                  <a:pt x="56710" y="2679192"/>
                </a:cubicBezTo>
                <a:cubicBezTo>
                  <a:pt x="61588" y="2697079"/>
                  <a:pt x="62218" y="2715876"/>
                  <a:pt x="65854" y="2734056"/>
                </a:cubicBezTo>
                <a:cubicBezTo>
                  <a:pt x="68319" y="2746379"/>
                  <a:pt x="71950" y="2758440"/>
                  <a:pt x="74998" y="2770632"/>
                </a:cubicBezTo>
                <a:cubicBezTo>
                  <a:pt x="71950" y="2874264"/>
                  <a:pt x="71303" y="2977994"/>
                  <a:pt x="65854" y="3081528"/>
                </a:cubicBezTo>
                <a:cubicBezTo>
                  <a:pt x="62615" y="3143068"/>
                  <a:pt x="44030" y="3101280"/>
                  <a:pt x="20134" y="3172968"/>
                </a:cubicBezTo>
                <a:cubicBezTo>
                  <a:pt x="7016" y="3212322"/>
                  <a:pt x="13328" y="3191049"/>
                  <a:pt x="1846" y="3236976"/>
                </a:cubicBezTo>
                <a:cubicBezTo>
                  <a:pt x="4894" y="3252216"/>
                  <a:pt x="0" y="3271706"/>
                  <a:pt x="10990" y="3282696"/>
                </a:cubicBezTo>
                <a:cubicBezTo>
                  <a:pt x="24621" y="3296327"/>
                  <a:pt x="46951" y="3297203"/>
                  <a:pt x="65854" y="3300984"/>
                </a:cubicBezTo>
                <a:cubicBezTo>
                  <a:pt x="81094" y="3304032"/>
                  <a:pt x="96402" y="3306757"/>
                  <a:pt x="111574" y="3310128"/>
                </a:cubicBezTo>
                <a:cubicBezTo>
                  <a:pt x="123842" y="3312854"/>
                  <a:pt x="135693" y="3317611"/>
                  <a:pt x="148150" y="3319272"/>
                </a:cubicBezTo>
                <a:cubicBezTo>
                  <a:pt x="181521" y="3323721"/>
                  <a:pt x="215077" y="3327633"/>
                  <a:pt x="248734" y="3328416"/>
                </a:cubicBezTo>
                <a:lnTo>
                  <a:pt x="934534" y="3337560"/>
                </a:lnTo>
                <a:lnTo>
                  <a:pt x="1199710" y="3346704"/>
                </a:lnTo>
                <a:cubicBezTo>
                  <a:pt x="1230302" y="3348273"/>
                  <a:pt x="1260556" y="3354318"/>
                  <a:pt x="1291150" y="3355848"/>
                </a:cubicBezTo>
                <a:cubicBezTo>
                  <a:pt x="1382527" y="3360417"/>
                  <a:pt x="1474030" y="3361944"/>
                  <a:pt x="1565470" y="3364992"/>
                </a:cubicBezTo>
                <a:cubicBezTo>
                  <a:pt x="1985584" y="3435011"/>
                  <a:pt x="1683983" y="3391277"/>
                  <a:pt x="2635318" y="3374136"/>
                </a:cubicBezTo>
                <a:cubicBezTo>
                  <a:pt x="2653855" y="3373802"/>
                  <a:pt x="2671828" y="3367614"/>
                  <a:pt x="2690182" y="3364992"/>
                </a:cubicBezTo>
                <a:cubicBezTo>
                  <a:pt x="2714509" y="3361517"/>
                  <a:pt x="2738950" y="3358896"/>
                  <a:pt x="2763334" y="3355848"/>
                </a:cubicBezTo>
                <a:lnTo>
                  <a:pt x="3421702" y="3364992"/>
                </a:lnTo>
                <a:cubicBezTo>
                  <a:pt x="3621634" y="3364992"/>
                  <a:pt x="3765126" y="3357456"/>
                  <a:pt x="3961198" y="3310128"/>
                </a:cubicBezTo>
                <a:cubicBezTo>
                  <a:pt x="4242330" y="3242269"/>
                  <a:pt x="4141947" y="3279891"/>
                  <a:pt x="4272094" y="3227832"/>
                </a:cubicBezTo>
                <a:cubicBezTo>
                  <a:pt x="4403158" y="3230880"/>
                  <a:pt x="4534573" y="3226921"/>
                  <a:pt x="4665286" y="3236976"/>
                </a:cubicBezTo>
                <a:cubicBezTo>
                  <a:pt x="4721607" y="3241308"/>
                  <a:pt x="4753802" y="3272382"/>
                  <a:pt x="4802446" y="3291840"/>
                </a:cubicBezTo>
                <a:cubicBezTo>
                  <a:pt x="4814114" y="3296507"/>
                  <a:pt x="4826777" y="3298158"/>
                  <a:pt x="4839022" y="3300984"/>
                </a:cubicBezTo>
                <a:lnTo>
                  <a:pt x="4921318" y="3319272"/>
                </a:lnTo>
                <a:cubicBezTo>
                  <a:pt x="4945784" y="3325029"/>
                  <a:pt x="4969893" y="3332294"/>
                  <a:pt x="4994470" y="3337560"/>
                </a:cubicBezTo>
                <a:cubicBezTo>
                  <a:pt x="5131409" y="3366904"/>
                  <a:pt x="5425903" y="3363440"/>
                  <a:pt x="5460814" y="3364992"/>
                </a:cubicBezTo>
                <a:lnTo>
                  <a:pt x="5799142" y="3355848"/>
                </a:lnTo>
                <a:cubicBezTo>
                  <a:pt x="5820672" y="3354869"/>
                  <a:pt x="5841597" y="3346704"/>
                  <a:pt x="5863150" y="3346704"/>
                </a:cubicBezTo>
                <a:cubicBezTo>
                  <a:pt x="6064341" y="3346704"/>
                  <a:pt x="6265486" y="3352800"/>
                  <a:pt x="6466654" y="3355848"/>
                </a:cubicBezTo>
                <a:cubicBezTo>
                  <a:pt x="6481894" y="3349752"/>
                  <a:pt x="6497005" y="3343323"/>
                  <a:pt x="6512374" y="3337560"/>
                </a:cubicBezTo>
                <a:cubicBezTo>
                  <a:pt x="6560634" y="3319462"/>
                  <a:pt x="6521906" y="3338404"/>
                  <a:pt x="6585526" y="3310128"/>
                </a:cubicBezTo>
                <a:cubicBezTo>
                  <a:pt x="6597982" y="3304592"/>
                  <a:pt x="6609292" y="3296498"/>
                  <a:pt x="6622102" y="3291840"/>
                </a:cubicBezTo>
                <a:cubicBezTo>
                  <a:pt x="6642956" y="3284257"/>
                  <a:pt x="6664930" y="3280171"/>
                  <a:pt x="6686110" y="3273552"/>
                </a:cubicBezTo>
                <a:cubicBezTo>
                  <a:pt x="6713710" y="3264927"/>
                  <a:pt x="6768406" y="3246120"/>
                  <a:pt x="6768406" y="3246120"/>
                </a:cubicBezTo>
                <a:cubicBezTo>
                  <a:pt x="6793799" y="3144549"/>
                  <a:pt x="6786862" y="3186947"/>
                  <a:pt x="6768406" y="2990088"/>
                </a:cubicBezTo>
                <a:cubicBezTo>
                  <a:pt x="6766060" y="2965063"/>
                  <a:pt x="6756214" y="2941320"/>
                  <a:pt x="6750118" y="2916936"/>
                </a:cubicBezTo>
                <a:cubicBezTo>
                  <a:pt x="6745478" y="2898375"/>
                  <a:pt x="6739701" y="2871293"/>
                  <a:pt x="6731830" y="2852928"/>
                </a:cubicBezTo>
                <a:cubicBezTo>
                  <a:pt x="6726460" y="2840399"/>
                  <a:pt x="6718912" y="2828881"/>
                  <a:pt x="6713542" y="2816352"/>
                </a:cubicBezTo>
                <a:cubicBezTo>
                  <a:pt x="6709745" y="2807493"/>
                  <a:pt x="6708313" y="2797728"/>
                  <a:pt x="6704398" y="2788920"/>
                </a:cubicBezTo>
                <a:cubicBezTo>
                  <a:pt x="6696094" y="2770236"/>
                  <a:pt x="6684830" y="2752930"/>
                  <a:pt x="6676966" y="2734056"/>
                </a:cubicBezTo>
                <a:cubicBezTo>
                  <a:pt x="6659118" y="2691220"/>
                  <a:pt x="6658142" y="2676510"/>
                  <a:pt x="6649534" y="2633472"/>
                </a:cubicBezTo>
                <a:cubicBezTo>
                  <a:pt x="6650635" y="2620261"/>
                  <a:pt x="6652888" y="2522015"/>
                  <a:pt x="6667822" y="2487168"/>
                </a:cubicBezTo>
                <a:cubicBezTo>
                  <a:pt x="6672151" y="2477067"/>
                  <a:pt x="6681647" y="2469779"/>
                  <a:pt x="6686110" y="2459736"/>
                </a:cubicBezTo>
                <a:cubicBezTo>
                  <a:pt x="6730178" y="2360583"/>
                  <a:pt x="6671877" y="2448348"/>
                  <a:pt x="6740974" y="2340864"/>
                </a:cubicBezTo>
                <a:cubicBezTo>
                  <a:pt x="6755153" y="2318808"/>
                  <a:pt x="6773483" y="2299504"/>
                  <a:pt x="6786694" y="2276856"/>
                </a:cubicBezTo>
                <a:cubicBezTo>
                  <a:pt x="6795198" y="2262278"/>
                  <a:pt x="6807639" y="2223166"/>
                  <a:pt x="6814126" y="2203704"/>
                </a:cubicBezTo>
                <a:cubicBezTo>
                  <a:pt x="6817174" y="2167128"/>
                  <a:pt x="6818718" y="2130395"/>
                  <a:pt x="6823270" y="2093976"/>
                </a:cubicBezTo>
                <a:cubicBezTo>
                  <a:pt x="6824829" y="2081506"/>
                  <a:pt x="6832414" y="2069967"/>
                  <a:pt x="6832414" y="2057400"/>
                </a:cubicBezTo>
                <a:cubicBezTo>
                  <a:pt x="6832414" y="1975048"/>
                  <a:pt x="6833809" y="1892187"/>
                  <a:pt x="6823270" y="1810512"/>
                </a:cubicBezTo>
                <a:cubicBezTo>
                  <a:pt x="6821320" y="1795397"/>
                  <a:pt x="6806175" y="1785134"/>
                  <a:pt x="6795838" y="1773936"/>
                </a:cubicBezTo>
                <a:cubicBezTo>
                  <a:pt x="6769524" y="1745430"/>
                  <a:pt x="6740974" y="1719072"/>
                  <a:pt x="6713542" y="1691640"/>
                </a:cubicBezTo>
                <a:lnTo>
                  <a:pt x="6686110" y="1664208"/>
                </a:lnTo>
                <a:cubicBezTo>
                  <a:pt x="6683062" y="1652016"/>
                  <a:pt x="6681916" y="1639183"/>
                  <a:pt x="6676966" y="1627632"/>
                </a:cubicBezTo>
                <a:cubicBezTo>
                  <a:pt x="6672637" y="1617531"/>
                  <a:pt x="6664130" y="1609742"/>
                  <a:pt x="6658678" y="1600200"/>
                </a:cubicBezTo>
                <a:cubicBezTo>
                  <a:pt x="6644304" y="1575046"/>
                  <a:pt x="6631900" y="1544847"/>
                  <a:pt x="6622102" y="1517904"/>
                </a:cubicBezTo>
                <a:cubicBezTo>
                  <a:pt x="6611735" y="1489394"/>
                  <a:pt x="6600735" y="1456788"/>
                  <a:pt x="6594670" y="1426464"/>
                </a:cubicBezTo>
                <a:cubicBezTo>
                  <a:pt x="6572250" y="1314364"/>
                  <a:pt x="6597621" y="1419981"/>
                  <a:pt x="6576382" y="1335024"/>
                </a:cubicBezTo>
                <a:cubicBezTo>
                  <a:pt x="6579430" y="1261872"/>
                  <a:pt x="6579091" y="1188500"/>
                  <a:pt x="6585526" y="1115568"/>
                </a:cubicBezTo>
                <a:cubicBezTo>
                  <a:pt x="6586866" y="1100380"/>
                  <a:pt x="6604124" y="1018472"/>
                  <a:pt x="6612958" y="987552"/>
                </a:cubicBezTo>
                <a:cubicBezTo>
                  <a:pt x="6615606" y="978284"/>
                  <a:pt x="6619454" y="969388"/>
                  <a:pt x="6622102" y="960120"/>
                </a:cubicBezTo>
                <a:cubicBezTo>
                  <a:pt x="6625554" y="948036"/>
                  <a:pt x="6627794" y="935628"/>
                  <a:pt x="6631246" y="923544"/>
                </a:cubicBezTo>
                <a:cubicBezTo>
                  <a:pt x="6633894" y="914276"/>
                  <a:pt x="6637620" y="905344"/>
                  <a:pt x="6640390" y="896112"/>
                </a:cubicBezTo>
                <a:cubicBezTo>
                  <a:pt x="6646766" y="874858"/>
                  <a:pt x="6648754" y="851951"/>
                  <a:pt x="6658678" y="832104"/>
                </a:cubicBezTo>
                <a:cubicBezTo>
                  <a:pt x="6667406" y="814648"/>
                  <a:pt x="6684776" y="802850"/>
                  <a:pt x="6695254" y="786384"/>
                </a:cubicBezTo>
                <a:cubicBezTo>
                  <a:pt x="6719943" y="747587"/>
                  <a:pt x="6723187" y="725820"/>
                  <a:pt x="6740974" y="685800"/>
                </a:cubicBezTo>
                <a:cubicBezTo>
                  <a:pt x="6746510" y="673344"/>
                  <a:pt x="6753166" y="661416"/>
                  <a:pt x="6759262" y="649224"/>
                </a:cubicBezTo>
                <a:cubicBezTo>
                  <a:pt x="6782369" y="533687"/>
                  <a:pt x="6773695" y="588628"/>
                  <a:pt x="6786694" y="484632"/>
                </a:cubicBezTo>
                <a:cubicBezTo>
                  <a:pt x="6783646" y="435864"/>
                  <a:pt x="6785171" y="386593"/>
                  <a:pt x="6777550" y="338328"/>
                </a:cubicBezTo>
                <a:cubicBezTo>
                  <a:pt x="6775836" y="327473"/>
                  <a:pt x="6765650" y="319839"/>
                  <a:pt x="6759262" y="310896"/>
                </a:cubicBezTo>
                <a:cubicBezTo>
                  <a:pt x="6740505" y="284636"/>
                  <a:pt x="6726203" y="260956"/>
                  <a:pt x="6695254" y="246888"/>
                </a:cubicBezTo>
                <a:cubicBezTo>
                  <a:pt x="6675053" y="237706"/>
                  <a:pt x="6652582" y="234696"/>
                  <a:pt x="6631246" y="228600"/>
                </a:cubicBezTo>
                <a:cubicBezTo>
                  <a:pt x="6616006" y="219456"/>
                  <a:pt x="6601062" y="209799"/>
                  <a:pt x="6585526" y="201168"/>
                </a:cubicBezTo>
                <a:cubicBezTo>
                  <a:pt x="6573610" y="194548"/>
                  <a:pt x="6560042" y="190803"/>
                  <a:pt x="6548950" y="182880"/>
                </a:cubicBezTo>
                <a:cubicBezTo>
                  <a:pt x="6538427" y="175364"/>
                  <a:pt x="6532278" y="162621"/>
                  <a:pt x="6521518" y="155448"/>
                </a:cubicBezTo>
                <a:cubicBezTo>
                  <a:pt x="6513498" y="150101"/>
                  <a:pt x="6503111" y="149688"/>
                  <a:pt x="6494086" y="146304"/>
                </a:cubicBezTo>
                <a:cubicBezTo>
                  <a:pt x="6395792" y="109444"/>
                  <a:pt x="6500578" y="143355"/>
                  <a:pt x="6402646" y="118872"/>
                </a:cubicBezTo>
                <a:cubicBezTo>
                  <a:pt x="6393295" y="116534"/>
                  <a:pt x="6384665" y="111618"/>
                  <a:pt x="6375214" y="109728"/>
                </a:cubicBezTo>
                <a:cubicBezTo>
                  <a:pt x="6354080" y="105501"/>
                  <a:pt x="6332296" y="105024"/>
                  <a:pt x="6311206" y="100584"/>
                </a:cubicBezTo>
                <a:cubicBezTo>
                  <a:pt x="6068548" y="49498"/>
                  <a:pt x="6295191" y="88771"/>
                  <a:pt x="6146614" y="64008"/>
                </a:cubicBezTo>
                <a:lnTo>
                  <a:pt x="5789998" y="73152"/>
                </a:lnTo>
                <a:lnTo>
                  <a:pt x="3869758" y="91440"/>
                </a:lnTo>
                <a:lnTo>
                  <a:pt x="3769174" y="100584"/>
                </a:lnTo>
                <a:lnTo>
                  <a:pt x="3540574" y="118872"/>
                </a:lnTo>
                <a:lnTo>
                  <a:pt x="1355158" y="109728"/>
                </a:lnTo>
                <a:cubicBezTo>
                  <a:pt x="1340894" y="109493"/>
                  <a:pt x="1288510" y="50598"/>
                  <a:pt x="1282006" y="45720"/>
                </a:cubicBezTo>
                <a:cubicBezTo>
                  <a:pt x="1271101" y="37541"/>
                  <a:pt x="1257886" y="32968"/>
                  <a:pt x="1245430" y="27432"/>
                </a:cubicBezTo>
                <a:cubicBezTo>
                  <a:pt x="1196216" y="5559"/>
                  <a:pt x="1205450" y="10292"/>
                  <a:pt x="1153990" y="0"/>
                </a:cubicBezTo>
                <a:cubicBezTo>
                  <a:pt x="1065598" y="3048"/>
                  <a:pt x="976916" y="1370"/>
                  <a:pt x="888814" y="9144"/>
                </a:cubicBezTo>
                <a:cubicBezTo>
                  <a:pt x="872464" y="10587"/>
                  <a:pt x="858520" y="21823"/>
                  <a:pt x="843094" y="27432"/>
                </a:cubicBezTo>
                <a:cubicBezTo>
                  <a:pt x="824977" y="34020"/>
                  <a:pt x="806932" y="41045"/>
                  <a:pt x="788230" y="45720"/>
                </a:cubicBezTo>
                <a:cubicBezTo>
                  <a:pt x="776511" y="48650"/>
                  <a:pt x="737340" y="57449"/>
                  <a:pt x="724222" y="64008"/>
                </a:cubicBezTo>
                <a:cubicBezTo>
                  <a:pt x="704767" y="73735"/>
                  <a:pt x="682657" y="97378"/>
                  <a:pt x="660214" y="100584"/>
                </a:cubicBezTo>
                <a:cubicBezTo>
                  <a:pt x="608830" y="107925"/>
                  <a:pt x="556592" y="106849"/>
                  <a:pt x="504766" y="109728"/>
                </a:cubicBezTo>
                <a:cubicBezTo>
                  <a:pt x="280261" y="122201"/>
                  <a:pt x="398740" y="112717"/>
                  <a:pt x="230446" y="128016"/>
                </a:cubicBezTo>
                <a:cubicBezTo>
                  <a:pt x="210690" y="141186"/>
                  <a:pt x="199673" y="152006"/>
                  <a:pt x="175582" y="155448"/>
                </a:cubicBezTo>
                <a:cubicBezTo>
                  <a:pt x="163513" y="157172"/>
                  <a:pt x="151198" y="115824"/>
                  <a:pt x="139006" y="137160"/>
                </a:cubicBezTo>
                <a:close/>
              </a:path>
            </a:pathLst>
          </a:custGeom>
          <a:scene3d>
            <a:camera prst="perspectiveRight"/>
            <a:lightRig rig="threePt" dir="t"/>
          </a:scene3d>
          <a:sp3d>
            <a:bevelT/>
          </a:sp3d>
        </p:spPr>
        <p:style>
          <a:lnRef idx="1">
            <a:schemeClr val="accent3"/>
          </a:lnRef>
          <a:fillRef idx="2">
            <a:schemeClr val="accent3"/>
          </a:fillRef>
          <a:effectRef idx="1">
            <a:schemeClr val="accent3"/>
          </a:effectRef>
          <a:fontRef idx="minor">
            <a:schemeClr val="dk1"/>
          </a:fontRef>
        </p:style>
        <p:txBody>
          <a:bodyPr anchor="ctr"/>
          <a:lstStyle/>
          <a:p>
            <a:pPr algn="ctr" eaLnBrk="0" hangingPunct="0">
              <a:defRPr/>
            </a:pPr>
            <a:endParaRPr lang="en-US"/>
          </a:p>
        </p:txBody>
      </p:sp>
      <p:sp>
        <p:nvSpPr>
          <p:cNvPr id="46102" name="Text Box 22"/>
          <p:cNvSpPr txBox="1">
            <a:spLocks noChangeArrowheads="1"/>
          </p:cNvSpPr>
          <p:nvPr/>
        </p:nvSpPr>
        <p:spPr bwMode="auto">
          <a:xfrm>
            <a:off x="1042988" y="2274888"/>
            <a:ext cx="7056437" cy="3314700"/>
          </a:xfrm>
          <a:prstGeom prst="rect">
            <a:avLst/>
          </a:prstGeom>
          <a:noFill/>
          <a:ln w="9525">
            <a:noFill/>
            <a:miter lim="800000"/>
            <a:headEnd/>
            <a:tailEnd/>
          </a:ln>
          <a:effectLst/>
        </p:spPr>
        <p:txBody>
          <a:bodyPr>
            <a:spAutoFit/>
          </a:bodyPr>
          <a:lstStyle/>
          <a:p>
            <a:pPr>
              <a:lnSpc>
                <a:spcPct val="120000"/>
              </a:lnSpc>
            </a:pPr>
            <a:r>
              <a:rPr lang="en-US" sz="3600">
                <a:latin typeface="Times New Roman" pitchFamily="18" charset="0"/>
              </a:rPr>
              <a:t> 	</a:t>
            </a:r>
            <a:r>
              <a:rPr lang="en-US" sz="2800" b="1">
                <a:solidFill>
                  <a:srgbClr val="FF0066"/>
                </a:solidFill>
              </a:rPr>
              <a:t>Qua bức tranh bằng thơ, em thấy một chú chim chiền chiện rất đáng yêu, chú đang bay lượn trên bầu trời, hòa bình, tự do. Dưới tầm cánh chú là cánh đồng phì nhiêu, là cuộc sống ấm no, hạnh phúc của con người.</a:t>
            </a:r>
          </a:p>
        </p:txBody>
      </p:sp>
    </p:spTree>
  </p:cSld>
  <p:clrMapOvr>
    <a:masterClrMapping/>
  </p:clrMapOvr>
  <p:transition>
    <p:cover dir="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xit" presetSubtype="0" fill="hold" nodeType="clickEffect">
                                  <p:stCondLst>
                                    <p:cond delay="0"/>
                                  </p:stCondLst>
                                  <p:childTnLst>
                                    <p:animEffect transition="out" filter="fade">
                                      <p:cBhvr>
                                        <p:cTn id="6" dur="2000"/>
                                        <p:tgtEl>
                                          <p:spTgt spid="46092"/>
                                        </p:tgtEl>
                                      </p:cBhvr>
                                    </p:animEffect>
                                    <p:anim calcmode="lin" valueType="num">
                                      <p:cBhvr>
                                        <p:cTn id="7" dur="2000"/>
                                        <p:tgtEl>
                                          <p:spTgt spid="46092"/>
                                        </p:tgtEl>
                                        <p:attrNameLst>
                                          <p:attrName>style.rotation</p:attrName>
                                        </p:attrNameLst>
                                      </p:cBhvr>
                                      <p:tavLst>
                                        <p:tav tm="0">
                                          <p:val>
                                            <p:fltVal val="0"/>
                                          </p:val>
                                        </p:tav>
                                        <p:tav tm="100000">
                                          <p:val>
                                            <p:fltVal val="720"/>
                                          </p:val>
                                        </p:tav>
                                      </p:tavLst>
                                    </p:anim>
                                    <p:anim calcmode="lin" valueType="num">
                                      <p:cBhvr>
                                        <p:cTn id="8" dur="2000"/>
                                        <p:tgtEl>
                                          <p:spTgt spid="46092"/>
                                        </p:tgtEl>
                                        <p:attrNameLst>
                                          <p:attrName>ppt_h</p:attrName>
                                        </p:attrNameLst>
                                      </p:cBhvr>
                                      <p:tavLst>
                                        <p:tav tm="0">
                                          <p:val>
                                            <p:strVal val="ppt_h"/>
                                          </p:val>
                                        </p:tav>
                                        <p:tav tm="100000">
                                          <p:val>
                                            <p:fltVal val="0"/>
                                          </p:val>
                                        </p:tav>
                                      </p:tavLst>
                                    </p:anim>
                                    <p:anim calcmode="lin" valueType="num">
                                      <p:cBhvr>
                                        <p:cTn id="9" dur="2000"/>
                                        <p:tgtEl>
                                          <p:spTgt spid="46092"/>
                                        </p:tgtEl>
                                        <p:attrNameLst>
                                          <p:attrName>ppt_w</p:attrName>
                                        </p:attrNameLst>
                                      </p:cBhvr>
                                      <p:tavLst>
                                        <p:tav tm="0">
                                          <p:val>
                                            <p:strVal val="ppt_w"/>
                                          </p:val>
                                        </p:tav>
                                        <p:tav tm="100000">
                                          <p:val>
                                            <p:fltVal val="0"/>
                                          </p:val>
                                        </p:tav>
                                      </p:tavLst>
                                    </p:anim>
                                    <p:set>
                                      <p:cBhvr>
                                        <p:cTn id="10" dur="1" fill="hold">
                                          <p:stCondLst>
                                            <p:cond delay="1999"/>
                                          </p:stCondLst>
                                        </p:cTn>
                                        <p:tgtEl>
                                          <p:spTgt spid="46092"/>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grpId="0" nodeType="clickEffect">
                                  <p:stCondLst>
                                    <p:cond delay="0"/>
                                  </p:stCondLst>
                                  <p:childTnLst>
                                    <p:set>
                                      <p:cBhvr>
                                        <p:cTn id="14" dur="1" fill="hold">
                                          <p:stCondLst>
                                            <p:cond delay="0"/>
                                          </p:stCondLst>
                                        </p:cTn>
                                        <p:tgtEl>
                                          <p:spTgt spid="46102"/>
                                        </p:tgtEl>
                                        <p:attrNameLst>
                                          <p:attrName>style.visibility</p:attrName>
                                        </p:attrNameLst>
                                      </p:cBhvr>
                                      <p:to>
                                        <p:strVal val="visible"/>
                                      </p:to>
                                    </p:set>
                                    <p:animEffect transition="in" filter="wipe(down)">
                                      <p:cBhvr>
                                        <p:cTn id="15" dur="580">
                                          <p:stCondLst>
                                            <p:cond delay="0"/>
                                          </p:stCondLst>
                                        </p:cTn>
                                        <p:tgtEl>
                                          <p:spTgt spid="46102"/>
                                        </p:tgtEl>
                                      </p:cBhvr>
                                    </p:animEffect>
                                    <p:anim calcmode="lin" valueType="num">
                                      <p:cBhvr>
                                        <p:cTn id="16" dur="1822" tmFilter="0,0; 0.14,0.36; 0.43,0.73; 0.71,0.91; 1.0,1.0">
                                          <p:stCondLst>
                                            <p:cond delay="0"/>
                                          </p:stCondLst>
                                        </p:cTn>
                                        <p:tgtEl>
                                          <p:spTgt spid="4610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4610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4610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4610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46102"/>
                                        </p:tgtEl>
                                        <p:attrNameLst>
                                          <p:attrName>ppt_y</p:attrName>
                                        </p:attrNameLst>
                                      </p:cBhvr>
                                      <p:tavLst>
                                        <p:tav tm="0" fmla="#ppt_y-sin(pi*$)/81">
                                          <p:val>
                                            <p:fltVal val="0"/>
                                          </p:val>
                                        </p:tav>
                                        <p:tav tm="100000">
                                          <p:val>
                                            <p:fltVal val="1"/>
                                          </p:val>
                                        </p:tav>
                                      </p:tavLst>
                                    </p:anim>
                                    <p:animScale>
                                      <p:cBhvr>
                                        <p:cTn id="21" dur="26">
                                          <p:stCondLst>
                                            <p:cond delay="650"/>
                                          </p:stCondLst>
                                        </p:cTn>
                                        <p:tgtEl>
                                          <p:spTgt spid="46102"/>
                                        </p:tgtEl>
                                      </p:cBhvr>
                                      <p:to x="100000" y="60000"/>
                                    </p:animScale>
                                    <p:animScale>
                                      <p:cBhvr>
                                        <p:cTn id="22" dur="166" decel="50000">
                                          <p:stCondLst>
                                            <p:cond delay="676"/>
                                          </p:stCondLst>
                                        </p:cTn>
                                        <p:tgtEl>
                                          <p:spTgt spid="46102"/>
                                        </p:tgtEl>
                                      </p:cBhvr>
                                      <p:to x="100000" y="100000"/>
                                    </p:animScale>
                                    <p:animScale>
                                      <p:cBhvr>
                                        <p:cTn id="23" dur="26">
                                          <p:stCondLst>
                                            <p:cond delay="1312"/>
                                          </p:stCondLst>
                                        </p:cTn>
                                        <p:tgtEl>
                                          <p:spTgt spid="46102"/>
                                        </p:tgtEl>
                                      </p:cBhvr>
                                      <p:to x="100000" y="80000"/>
                                    </p:animScale>
                                    <p:animScale>
                                      <p:cBhvr>
                                        <p:cTn id="24" dur="166" decel="50000">
                                          <p:stCondLst>
                                            <p:cond delay="1338"/>
                                          </p:stCondLst>
                                        </p:cTn>
                                        <p:tgtEl>
                                          <p:spTgt spid="46102"/>
                                        </p:tgtEl>
                                      </p:cBhvr>
                                      <p:to x="100000" y="100000"/>
                                    </p:animScale>
                                    <p:animScale>
                                      <p:cBhvr>
                                        <p:cTn id="25" dur="26">
                                          <p:stCondLst>
                                            <p:cond delay="1642"/>
                                          </p:stCondLst>
                                        </p:cTn>
                                        <p:tgtEl>
                                          <p:spTgt spid="46102"/>
                                        </p:tgtEl>
                                      </p:cBhvr>
                                      <p:to x="100000" y="90000"/>
                                    </p:animScale>
                                    <p:animScale>
                                      <p:cBhvr>
                                        <p:cTn id="26" dur="166" decel="50000">
                                          <p:stCondLst>
                                            <p:cond delay="1668"/>
                                          </p:stCondLst>
                                        </p:cTn>
                                        <p:tgtEl>
                                          <p:spTgt spid="46102"/>
                                        </p:tgtEl>
                                      </p:cBhvr>
                                      <p:to x="100000" y="100000"/>
                                    </p:animScale>
                                    <p:animScale>
                                      <p:cBhvr>
                                        <p:cTn id="27" dur="26">
                                          <p:stCondLst>
                                            <p:cond delay="1808"/>
                                          </p:stCondLst>
                                        </p:cTn>
                                        <p:tgtEl>
                                          <p:spTgt spid="46102"/>
                                        </p:tgtEl>
                                      </p:cBhvr>
                                      <p:to x="100000" y="95000"/>
                                    </p:animScale>
                                    <p:animScale>
                                      <p:cBhvr>
                                        <p:cTn id="28" dur="166" decel="50000">
                                          <p:stCondLst>
                                            <p:cond delay="1834"/>
                                          </p:stCondLst>
                                        </p:cTn>
                                        <p:tgtEl>
                                          <p:spTgt spid="46102"/>
                                        </p:tgtEl>
                                      </p:cBhvr>
                                      <p:to x="100000" y="100000"/>
                                    </p:animScale>
                                  </p:childTnLst>
                                </p:cTn>
                              </p:par>
                              <p:par>
                                <p:cTn id="29" presetID="26" presetClass="entr" presetSubtype="0" fill="hold" nodeType="with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ipe(down)">
                                      <p:cBhvr>
                                        <p:cTn id="31" dur="580">
                                          <p:stCondLst>
                                            <p:cond delay="0"/>
                                          </p:stCondLst>
                                        </p:cTn>
                                        <p:tgtEl>
                                          <p:spTgt spid="7"/>
                                        </p:tgtEl>
                                      </p:cBhvr>
                                    </p:animEffect>
                                    <p:anim calcmode="lin" valueType="num">
                                      <p:cBhvr>
                                        <p:cTn id="32"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3"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4"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35"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36"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37" dur="26">
                                          <p:stCondLst>
                                            <p:cond delay="650"/>
                                          </p:stCondLst>
                                        </p:cTn>
                                        <p:tgtEl>
                                          <p:spTgt spid="7"/>
                                        </p:tgtEl>
                                      </p:cBhvr>
                                      <p:to x="100000" y="60000"/>
                                    </p:animScale>
                                    <p:animScale>
                                      <p:cBhvr>
                                        <p:cTn id="38" dur="166" decel="50000">
                                          <p:stCondLst>
                                            <p:cond delay="676"/>
                                          </p:stCondLst>
                                        </p:cTn>
                                        <p:tgtEl>
                                          <p:spTgt spid="7"/>
                                        </p:tgtEl>
                                      </p:cBhvr>
                                      <p:to x="100000" y="100000"/>
                                    </p:animScale>
                                    <p:animScale>
                                      <p:cBhvr>
                                        <p:cTn id="39" dur="26">
                                          <p:stCondLst>
                                            <p:cond delay="1312"/>
                                          </p:stCondLst>
                                        </p:cTn>
                                        <p:tgtEl>
                                          <p:spTgt spid="7"/>
                                        </p:tgtEl>
                                      </p:cBhvr>
                                      <p:to x="100000" y="80000"/>
                                    </p:animScale>
                                    <p:animScale>
                                      <p:cBhvr>
                                        <p:cTn id="40" dur="166" decel="50000">
                                          <p:stCondLst>
                                            <p:cond delay="1338"/>
                                          </p:stCondLst>
                                        </p:cTn>
                                        <p:tgtEl>
                                          <p:spTgt spid="7"/>
                                        </p:tgtEl>
                                      </p:cBhvr>
                                      <p:to x="100000" y="100000"/>
                                    </p:animScale>
                                    <p:animScale>
                                      <p:cBhvr>
                                        <p:cTn id="41" dur="26">
                                          <p:stCondLst>
                                            <p:cond delay="1642"/>
                                          </p:stCondLst>
                                        </p:cTn>
                                        <p:tgtEl>
                                          <p:spTgt spid="7"/>
                                        </p:tgtEl>
                                      </p:cBhvr>
                                      <p:to x="100000" y="90000"/>
                                    </p:animScale>
                                    <p:animScale>
                                      <p:cBhvr>
                                        <p:cTn id="42" dur="166" decel="50000">
                                          <p:stCondLst>
                                            <p:cond delay="1668"/>
                                          </p:stCondLst>
                                        </p:cTn>
                                        <p:tgtEl>
                                          <p:spTgt spid="7"/>
                                        </p:tgtEl>
                                      </p:cBhvr>
                                      <p:to x="100000" y="100000"/>
                                    </p:animScale>
                                    <p:animScale>
                                      <p:cBhvr>
                                        <p:cTn id="43" dur="26">
                                          <p:stCondLst>
                                            <p:cond delay="1808"/>
                                          </p:stCondLst>
                                        </p:cTn>
                                        <p:tgtEl>
                                          <p:spTgt spid="7"/>
                                        </p:tgtEl>
                                      </p:cBhvr>
                                      <p:to x="100000" y="95000"/>
                                    </p:animScale>
                                    <p:animScale>
                                      <p:cBhvr>
                                        <p:cTn id="44"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102"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CFF99"/>
        </a:solidFill>
        <a:effectLst/>
      </p:bgPr>
    </p:bg>
    <p:spTree>
      <p:nvGrpSpPr>
        <p:cNvPr id="1" name=""/>
        <p:cNvGrpSpPr/>
        <p:nvPr/>
      </p:nvGrpSpPr>
      <p:grpSpPr>
        <a:xfrm>
          <a:off x="0" y="0"/>
          <a:ext cx="0" cy="0"/>
          <a:chOff x="0" y="0"/>
          <a:chExt cx="0" cy="0"/>
        </a:xfrm>
      </p:grpSpPr>
      <p:sp>
        <p:nvSpPr>
          <p:cNvPr id="54274" name="Text Box 2"/>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pPr eaLnBrk="0" hangingPunct="0">
              <a:spcBef>
                <a:spcPct val="50000"/>
              </a:spcBef>
            </a:pPr>
            <a:endParaRPr lang="en-US">
              <a:latin typeface="Tahoma" pitchFamily="34" charset="0"/>
            </a:endParaRPr>
          </a:p>
        </p:txBody>
      </p:sp>
      <p:sp>
        <p:nvSpPr>
          <p:cNvPr id="54276" name="Text Box 4"/>
          <p:cNvSpPr txBox="1">
            <a:spLocks noChangeArrowheads="1"/>
          </p:cNvSpPr>
          <p:nvPr/>
        </p:nvSpPr>
        <p:spPr bwMode="auto">
          <a:xfrm>
            <a:off x="539750" y="1268413"/>
            <a:ext cx="8001000" cy="366712"/>
          </a:xfrm>
          <a:prstGeom prst="rect">
            <a:avLst/>
          </a:prstGeom>
          <a:noFill/>
          <a:ln w="9525">
            <a:noFill/>
            <a:miter lim="800000"/>
            <a:headEnd/>
            <a:tailEnd/>
          </a:ln>
          <a:effectLst/>
        </p:spPr>
        <p:txBody>
          <a:bodyPr>
            <a:spAutoFit/>
          </a:bodyPr>
          <a:lstStyle/>
          <a:p>
            <a:pPr eaLnBrk="0" hangingPunct="0">
              <a:spcBef>
                <a:spcPct val="50000"/>
              </a:spcBef>
            </a:pPr>
            <a:endParaRPr lang="en-US">
              <a:latin typeface="Tahoma" pitchFamily="34" charset="0"/>
            </a:endParaRPr>
          </a:p>
        </p:txBody>
      </p:sp>
      <p:sp>
        <p:nvSpPr>
          <p:cNvPr id="54277" name="Text Box 5"/>
          <p:cNvSpPr txBox="1">
            <a:spLocks noChangeArrowheads="1"/>
          </p:cNvSpPr>
          <p:nvPr/>
        </p:nvSpPr>
        <p:spPr bwMode="auto">
          <a:xfrm>
            <a:off x="755650" y="1268413"/>
            <a:ext cx="3429000" cy="2443162"/>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cs typeface="Times New Roman" pitchFamily="18" charset="0"/>
              </a:rPr>
              <a:t>Con chim chiền chiện</a:t>
            </a:r>
          </a:p>
          <a:p>
            <a:pPr eaLnBrk="0" hangingPunct="0">
              <a:spcBef>
                <a:spcPct val="50000"/>
              </a:spcBef>
            </a:pPr>
            <a:r>
              <a:rPr lang="en-US" sz="2800">
                <a:latin typeface="Times New Roman" pitchFamily="18" charset="0"/>
                <a:cs typeface="Times New Roman" pitchFamily="18" charset="0"/>
              </a:rPr>
              <a:t>Bay vút vút cao</a:t>
            </a:r>
          </a:p>
          <a:p>
            <a:pPr eaLnBrk="0" hangingPunct="0">
              <a:spcBef>
                <a:spcPct val="50000"/>
              </a:spcBef>
            </a:pPr>
            <a:r>
              <a:rPr lang="en-US" sz="2800">
                <a:latin typeface="Times New Roman" pitchFamily="18" charset="0"/>
                <a:cs typeface="Times New Roman" pitchFamily="18" charset="0"/>
              </a:rPr>
              <a:t>Lòng đầy yêu mến</a:t>
            </a:r>
          </a:p>
          <a:p>
            <a:pPr eaLnBrk="0" hangingPunct="0">
              <a:spcBef>
                <a:spcPct val="50000"/>
              </a:spcBef>
            </a:pPr>
            <a:r>
              <a:rPr lang="en-US" sz="2800">
                <a:latin typeface="Times New Roman" pitchFamily="18" charset="0"/>
                <a:cs typeface="Times New Roman" pitchFamily="18" charset="0"/>
              </a:rPr>
              <a:t>Khúc hát ngọt ngào</a:t>
            </a:r>
          </a:p>
        </p:txBody>
      </p:sp>
      <p:sp>
        <p:nvSpPr>
          <p:cNvPr id="54278" name="Text Box 6"/>
          <p:cNvSpPr txBox="1">
            <a:spLocks noChangeArrowheads="1"/>
          </p:cNvSpPr>
          <p:nvPr/>
        </p:nvSpPr>
        <p:spPr bwMode="auto">
          <a:xfrm>
            <a:off x="5003800" y="1196975"/>
            <a:ext cx="3429000" cy="2443163"/>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cs typeface="Times New Roman" pitchFamily="18" charset="0"/>
              </a:rPr>
              <a:t>Cánh đập trời xanh</a:t>
            </a:r>
          </a:p>
          <a:p>
            <a:pPr eaLnBrk="0" hangingPunct="0">
              <a:spcBef>
                <a:spcPct val="50000"/>
              </a:spcBef>
            </a:pPr>
            <a:r>
              <a:rPr lang="en-US" sz="2800">
                <a:latin typeface="Times New Roman" pitchFamily="18" charset="0"/>
                <a:cs typeface="Times New Roman" pitchFamily="18" charset="0"/>
              </a:rPr>
              <a:t>Cao hoài, cao vợi</a:t>
            </a:r>
          </a:p>
          <a:p>
            <a:pPr eaLnBrk="0" hangingPunct="0">
              <a:spcBef>
                <a:spcPct val="50000"/>
              </a:spcBef>
            </a:pPr>
            <a:r>
              <a:rPr lang="en-US" sz="2800">
                <a:latin typeface="Times New Roman" pitchFamily="18" charset="0"/>
                <a:cs typeface="Times New Roman" pitchFamily="18" charset="0"/>
              </a:rPr>
              <a:t>Tiếng hót long lanh</a:t>
            </a:r>
          </a:p>
          <a:p>
            <a:pPr eaLnBrk="0" hangingPunct="0">
              <a:spcBef>
                <a:spcPct val="50000"/>
              </a:spcBef>
            </a:pPr>
            <a:r>
              <a:rPr lang="en-US" sz="2800">
                <a:latin typeface="Times New Roman" pitchFamily="18" charset="0"/>
                <a:cs typeface="Times New Roman" pitchFamily="18" charset="0"/>
              </a:rPr>
              <a:t>Như cành sương chói</a:t>
            </a:r>
          </a:p>
        </p:txBody>
      </p:sp>
      <p:sp>
        <p:nvSpPr>
          <p:cNvPr id="54279" name="Text Box 7"/>
          <p:cNvSpPr txBox="1">
            <a:spLocks noChangeArrowheads="1"/>
          </p:cNvSpPr>
          <p:nvPr/>
        </p:nvSpPr>
        <p:spPr bwMode="auto">
          <a:xfrm>
            <a:off x="2771775" y="3860800"/>
            <a:ext cx="3810000" cy="2443163"/>
          </a:xfrm>
          <a:prstGeom prst="rect">
            <a:avLst/>
          </a:prstGeom>
          <a:noFill/>
          <a:ln w="9525">
            <a:noFill/>
            <a:miter lim="800000"/>
            <a:headEnd/>
            <a:tailEnd/>
          </a:ln>
          <a:effectLst/>
        </p:spPr>
        <p:txBody>
          <a:bodyPr>
            <a:spAutoFit/>
          </a:bodyPr>
          <a:lstStyle/>
          <a:p>
            <a:pPr eaLnBrk="0" hangingPunct="0">
              <a:spcBef>
                <a:spcPct val="50000"/>
              </a:spcBef>
            </a:pPr>
            <a:r>
              <a:rPr lang="en-US" sz="2800">
                <a:latin typeface="Times New Roman" pitchFamily="18" charset="0"/>
                <a:cs typeface="Times New Roman" pitchFamily="18" charset="0"/>
              </a:rPr>
              <a:t>Chim ơi, chim nói</a:t>
            </a:r>
          </a:p>
          <a:p>
            <a:pPr eaLnBrk="0" hangingPunct="0">
              <a:spcBef>
                <a:spcPct val="50000"/>
              </a:spcBef>
            </a:pPr>
            <a:r>
              <a:rPr lang="en-US" sz="2800">
                <a:latin typeface="Times New Roman" pitchFamily="18" charset="0"/>
                <a:cs typeface="Times New Roman" pitchFamily="18" charset="0"/>
              </a:rPr>
              <a:t>Chuyện chi, chuyện chi?</a:t>
            </a:r>
          </a:p>
          <a:p>
            <a:pPr eaLnBrk="0" hangingPunct="0">
              <a:spcBef>
                <a:spcPct val="50000"/>
              </a:spcBef>
            </a:pPr>
            <a:r>
              <a:rPr lang="en-US" sz="2800">
                <a:latin typeface="Times New Roman" pitchFamily="18" charset="0"/>
                <a:cs typeface="Times New Roman" pitchFamily="18" charset="0"/>
              </a:rPr>
              <a:t>Lòng vui bối rối</a:t>
            </a:r>
          </a:p>
          <a:p>
            <a:pPr eaLnBrk="0" hangingPunct="0">
              <a:spcBef>
                <a:spcPct val="50000"/>
              </a:spcBef>
            </a:pPr>
            <a:r>
              <a:rPr lang="en-US" sz="2800">
                <a:latin typeface="Times New Roman" pitchFamily="18" charset="0"/>
                <a:cs typeface="Times New Roman" pitchFamily="18" charset="0"/>
              </a:rPr>
              <a:t>Đời lên đến thì …</a:t>
            </a:r>
          </a:p>
        </p:txBody>
      </p:sp>
      <p:sp>
        <p:nvSpPr>
          <p:cNvPr id="54280" name="Text Box 8"/>
          <p:cNvSpPr txBox="1">
            <a:spLocks noChangeArrowheads="1"/>
          </p:cNvSpPr>
          <p:nvPr/>
        </p:nvSpPr>
        <p:spPr bwMode="auto">
          <a:xfrm>
            <a:off x="755650" y="1282700"/>
            <a:ext cx="34290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Con chim chiền chiện</a:t>
            </a:r>
          </a:p>
        </p:txBody>
      </p:sp>
      <p:sp>
        <p:nvSpPr>
          <p:cNvPr id="54281" name="Text Box 9"/>
          <p:cNvSpPr txBox="1">
            <a:spLocks noChangeArrowheads="1"/>
          </p:cNvSpPr>
          <p:nvPr/>
        </p:nvSpPr>
        <p:spPr bwMode="auto">
          <a:xfrm>
            <a:off x="749300" y="1901825"/>
            <a:ext cx="1662113"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rPr>
              <a:t>Bay vút</a:t>
            </a:r>
          </a:p>
        </p:txBody>
      </p:sp>
      <p:sp>
        <p:nvSpPr>
          <p:cNvPr id="54282" name="Text Box 10"/>
          <p:cNvSpPr txBox="1">
            <a:spLocks noChangeArrowheads="1"/>
          </p:cNvSpPr>
          <p:nvPr/>
        </p:nvSpPr>
        <p:spPr bwMode="auto">
          <a:xfrm>
            <a:off x="755650" y="2551113"/>
            <a:ext cx="3130550" cy="519112"/>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Lòng đây yêu mến</a:t>
            </a:r>
          </a:p>
        </p:txBody>
      </p:sp>
      <p:sp>
        <p:nvSpPr>
          <p:cNvPr id="54283" name="Text Box 11"/>
          <p:cNvSpPr txBox="1">
            <a:spLocks noChangeArrowheads="1"/>
          </p:cNvSpPr>
          <p:nvPr/>
        </p:nvSpPr>
        <p:spPr bwMode="auto">
          <a:xfrm>
            <a:off x="2124075" y="3198813"/>
            <a:ext cx="1828800" cy="519112"/>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ngọt ngào</a:t>
            </a:r>
          </a:p>
        </p:txBody>
      </p:sp>
      <p:sp>
        <p:nvSpPr>
          <p:cNvPr id="54284" name="Text Box 12"/>
          <p:cNvSpPr txBox="1">
            <a:spLocks noChangeArrowheads="1"/>
          </p:cNvSpPr>
          <p:nvPr/>
        </p:nvSpPr>
        <p:spPr bwMode="auto">
          <a:xfrm>
            <a:off x="6457950" y="1196975"/>
            <a:ext cx="1982788"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trời xanh</a:t>
            </a:r>
          </a:p>
        </p:txBody>
      </p:sp>
      <p:sp>
        <p:nvSpPr>
          <p:cNvPr id="54285" name="Text Box 13"/>
          <p:cNvSpPr txBox="1">
            <a:spLocks noChangeArrowheads="1"/>
          </p:cNvSpPr>
          <p:nvPr/>
        </p:nvSpPr>
        <p:spPr bwMode="auto">
          <a:xfrm>
            <a:off x="5000625" y="2471738"/>
            <a:ext cx="2209800" cy="519112"/>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Tiếng hót</a:t>
            </a:r>
          </a:p>
        </p:txBody>
      </p:sp>
      <p:sp>
        <p:nvSpPr>
          <p:cNvPr id="54286" name="Text Box 14"/>
          <p:cNvSpPr txBox="1">
            <a:spLocks noChangeArrowheads="1"/>
          </p:cNvSpPr>
          <p:nvPr/>
        </p:nvSpPr>
        <p:spPr bwMode="auto">
          <a:xfrm>
            <a:off x="2768600" y="3860800"/>
            <a:ext cx="32004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rPr>
              <a:t>Chim ơi, chim nói</a:t>
            </a:r>
          </a:p>
        </p:txBody>
      </p:sp>
      <p:sp>
        <p:nvSpPr>
          <p:cNvPr id="54287" name="Text Box 15"/>
          <p:cNvSpPr txBox="1">
            <a:spLocks noChangeArrowheads="1"/>
          </p:cNvSpPr>
          <p:nvPr/>
        </p:nvSpPr>
        <p:spPr bwMode="auto">
          <a:xfrm>
            <a:off x="2771775" y="4508500"/>
            <a:ext cx="4572000"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cs typeface="Times New Roman" pitchFamily="18" charset="0"/>
              </a:rPr>
              <a:t>Chuyện chi, chuyện chi?</a:t>
            </a:r>
          </a:p>
        </p:txBody>
      </p:sp>
      <p:sp>
        <p:nvSpPr>
          <p:cNvPr id="54291" name="AutoShape 19"/>
          <p:cNvSpPr>
            <a:spLocks noChangeArrowheads="1"/>
          </p:cNvSpPr>
          <p:nvPr/>
        </p:nvSpPr>
        <p:spPr bwMode="auto">
          <a:xfrm>
            <a:off x="323850" y="549275"/>
            <a:ext cx="6769100" cy="720725"/>
          </a:xfrm>
          <a:prstGeom prst="horizontalScroll">
            <a:avLst>
              <a:gd name="adj" fmla="val 12500"/>
            </a:avLst>
          </a:prstGeom>
          <a:solidFill>
            <a:srgbClr val="FFCC99"/>
          </a:solidFill>
          <a:ln w="9525">
            <a:solidFill>
              <a:schemeClr val="tx1"/>
            </a:solidFill>
            <a:round/>
            <a:headEnd/>
            <a:tailEnd/>
          </a:ln>
          <a:effectLst/>
        </p:spPr>
        <p:txBody>
          <a:bodyPr wrap="none" anchor="ctr"/>
          <a:lstStyle/>
          <a:p>
            <a:r>
              <a:rPr lang="en-US" sz="2000" b="1">
                <a:solidFill>
                  <a:srgbClr val="0000FF"/>
                </a:solidFill>
              </a:rPr>
              <a:t>4. Hđ 4: Đọc diễn cảm và hướng dẫn học thuộc lòng</a:t>
            </a:r>
            <a:endParaRPr lang="en-US" b="1">
              <a:solidFill>
                <a:srgbClr val="0000FF"/>
              </a:solidFill>
            </a:endParaRPr>
          </a:p>
        </p:txBody>
      </p:sp>
      <p:pic>
        <p:nvPicPr>
          <p:cNvPr id="54293" name="Picture 21" descr="hoa do"/>
          <p:cNvPicPr>
            <a:picLocks noChangeAspect="1" noChangeArrowheads="1" noCrop="1"/>
          </p:cNvPicPr>
          <p:nvPr/>
        </p:nvPicPr>
        <p:blipFill>
          <a:blip r:embed="rId3"/>
          <a:srcRect/>
          <a:stretch>
            <a:fillRect/>
          </a:stretch>
        </p:blipFill>
        <p:spPr bwMode="auto">
          <a:xfrm rot="16200000">
            <a:off x="7682706" y="5396707"/>
            <a:ext cx="942975" cy="1979612"/>
          </a:xfrm>
          <a:prstGeom prst="rect">
            <a:avLst/>
          </a:prstGeom>
          <a:noFill/>
        </p:spPr>
      </p:pic>
      <p:pic>
        <p:nvPicPr>
          <p:cNvPr id="54294" name="Picture 22" descr="hoa do"/>
          <p:cNvPicPr>
            <a:picLocks noChangeAspect="1" noChangeArrowheads="1" noCrop="1"/>
          </p:cNvPicPr>
          <p:nvPr/>
        </p:nvPicPr>
        <p:blipFill>
          <a:blip r:embed="rId3"/>
          <a:srcRect/>
          <a:stretch>
            <a:fillRect/>
          </a:stretch>
        </p:blipFill>
        <p:spPr bwMode="auto">
          <a:xfrm rot="16200000">
            <a:off x="500063" y="5449887"/>
            <a:ext cx="908050" cy="1908175"/>
          </a:xfrm>
          <a:prstGeom prst="rect">
            <a:avLst/>
          </a:prstGeom>
          <a:noFill/>
        </p:spPr>
      </p:pic>
      <p:pic>
        <p:nvPicPr>
          <p:cNvPr id="54295" name="Picture 23" descr="20"/>
          <p:cNvPicPr>
            <a:picLocks noChangeAspect="1" noChangeArrowheads="1" noCrop="1"/>
          </p:cNvPicPr>
          <p:nvPr/>
        </p:nvPicPr>
        <p:blipFill>
          <a:blip r:embed="rId4"/>
          <a:srcRect/>
          <a:stretch>
            <a:fillRect/>
          </a:stretch>
        </p:blipFill>
        <p:spPr bwMode="auto">
          <a:xfrm rot="16200000">
            <a:off x="2825750" y="5040313"/>
            <a:ext cx="611187" cy="3024188"/>
          </a:xfrm>
          <a:prstGeom prst="rect">
            <a:avLst/>
          </a:prstGeom>
          <a:noFill/>
        </p:spPr>
      </p:pic>
      <p:pic>
        <p:nvPicPr>
          <p:cNvPr id="54296" name="Picture 24"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p:spPr>
      </p:pic>
      <p:sp>
        <p:nvSpPr>
          <p:cNvPr id="54297" name="AutoShape 25"/>
          <p:cNvSpPr>
            <a:spLocks noChangeArrowheads="1"/>
          </p:cNvSpPr>
          <p:nvPr/>
        </p:nvSpPr>
        <p:spPr bwMode="auto">
          <a:xfrm>
            <a:off x="323850" y="549275"/>
            <a:ext cx="6769100" cy="720725"/>
          </a:xfrm>
          <a:prstGeom prst="horizontalScroll">
            <a:avLst>
              <a:gd name="adj" fmla="val 12500"/>
            </a:avLst>
          </a:prstGeom>
          <a:solidFill>
            <a:srgbClr val="FFCC99"/>
          </a:solidFill>
          <a:ln w="9525">
            <a:solidFill>
              <a:schemeClr val="tx1"/>
            </a:solidFill>
            <a:round/>
            <a:headEnd/>
            <a:tailEnd/>
          </a:ln>
          <a:effectLst/>
        </p:spPr>
        <p:txBody>
          <a:bodyPr wrap="none" anchor="ctr"/>
          <a:lstStyle/>
          <a:p>
            <a:pPr algn="ctr"/>
            <a:r>
              <a:rPr lang="en-US" sz="2400" b="1">
                <a:solidFill>
                  <a:srgbClr val="0000FF"/>
                </a:solidFill>
              </a:rPr>
              <a:t>Hướng dẫn đọc diễn cảm</a:t>
            </a:r>
          </a:p>
        </p:txBody>
      </p:sp>
      <p:sp>
        <p:nvSpPr>
          <p:cNvPr id="54298" name="Text Box 26"/>
          <p:cNvSpPr txBox="1">
            <a:spLocks noChangeArrowheads="1"/>
          </p:cNvSpPr>
          <p:nvPr/>
        </p:nvSpPr>
        <p:spPr bwMode="auto">
          <a:xfrm>
            <a:off x="1958975" y="1901825"/>
            <a:ext cx="1662113" cy="519113"/>
          </a:xfrm>
          <a:prstGeom prst="rect">
            <a:avLst/>
          </a:prstGeom>
          <a:noFill/>
          <a:ln w="9525">
            <a:noFill/>
            <a:miter lim="800000"/>
            <a:headEnd/>
            <a:tailEnd/>
          </a:ln>
          <a:effectLst/>
        </p:spPr>
        <p:txBody>
          <a:bodyPr>
            <a:spAutoFit/>
          </a:bodyPr>
          <a:lstStyle/>
          <a:p>
            <a:pPr eaLnBrk="0" hangingPunct="0">
              <a:spcBef>
                <a:spcPct val="50000"/>
              </a:spcBef>
            </a:pPr>
            <a:r>
              <a:rPr lang="en-US" sz="2800">
                <a:solidFill>
                  <a:srgbClr val="FF0000"/>
                </a:solidFill>
                <a:latin typeface="Times New Roman" pitchFamily="18" charset="0"/>
              </a:rPr>
              <a:t>vút cao</a:t>
            </a:r>
          </a:p>
        </p:txBody>
      </p:sp>
    </p:spTree>
  </p:cSld>
  <p:clrMapOvr>
    <a:masterClrMapping/>
  </p:clrMapOvr>
  <p:transition spd="slow">
    <p:comb dir="vert"/>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4297"/>
                                        </p:tgtEl>
                                        <p:attrNameLst>
                                          <p:attrName>style.visibility</p:attrName>
                                        </p:attrNameLst>
                                      </p:cBhvr>
                                      <p:to>
                                        <p:strVal val="visible"/>
                                      </p:to>
                                    </p:set>
                                    <p:anim calcmode="discrete" valueType="clr">
                                      <p:cBhvr override="childStyle">
                                        <p:cTn id="7" dur="80"/>
                                        <p:tgtEl>
                                          <p:spTgt spid="54297"/>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4297"/>
                                        </p:tgtEl>
                                        <p:attrNameLst>
                                          <p:attrName>fillcolor</p:attrName>
                                        </p:attrNameLst>
                                      </p:cBhvr>
                                      <p:tavLst>
                                        <p:tav tm="0">
                                          <p:val>
                                            <p:clrVal>
                                              <a:schemeClr val="accent2"/>
                                            </p:clrVal>
                                          </p:val>
                                        </p:tav>
                                        <p:tav tm="50000">
                                          <p:val>
                                            <p:clrVal>
                                              <a:schemeClr val="hlink"/>
                                            </p:clrVal>
                                          </p:val>
                                        </p:tav>
                                      </p:tavLst>
                                    </p:anim>
                                    <p:set>
                                      <p:cBhvr>
                                        <p:cTn id="9" dur="80"/>
                                        <p:tgtEl>
                                          <p:spTgt spid="54297"/>
                                        </p:tgtEl>
                                        <p:attrNameLst>
                                          <p:attrName>fill.type</p:attrName>
                                        </p:attrNameLst>
                                      </p:cBhvr>
                                      <p:to>
                                        <p:strVal val="solid"/>
                                      </p:to>
                                    </p:set>
                                  </p:childTnLst>
                                </p:cTn>
                              </p:par>
                              <p:par>
                                <p:cTn id="10" presetID="5" presetClass="entr" presetSubtype="10" fill="hold" grpId="0" nodeType="withEffect">
                                  <p:stCondLst>
                                    <p:cond delay="0"/>
                                  </p:stCondLst>
                                  <p:childTnLst>
                                    <p:set>
                                      <p:cBhvr>
                                        <p:cTn id="11" dur="1" fill="hold">
                                          <p:stCondLst>
                                            <p:cond delay="0"/>
                                          </p:stCondLst>
                                        </p:cTn>
                                        <p:tgtEl>
                                          <p:spTgt spid="54277"/>
                                        </p:tgtEl>
                                        <p:attrNameLst>
                                          <p:attrName>style.visibility</p:attrName>
                                        </p:attrNameLst>
                                      </p:cBhvr>
                                      <p:to>
                                        <p:strVal val="visible"/>
                                      </p:to>
                                    </p:set>
                                    <p:animEffect transition="in" filter="checkerboard(across)">
                                      <p:cBhvr>
                                        <p:cTn id="12" dur="500"/>
                                        <p:tgtEl>
                                          <p:spTgt spid="54277"/>
                                        </p:tgtEl>
                                      </p:cBhvr>
                                    </p:animEffect>
                                  </p:childTnLst>
                                </p:cTn>
                              </p:par>
                              <p:par>
                                <p:cTn id="13" presetID="5" presetClass="entr" presetSubtype="10" fill="hold" grpId="0" nodeType="withEffect">
                                  <p:stCondLst>
                                    <p:cond delay="0"/>
                                  </p:stCondLst>
                                  <p:childTnLst>
                                    <p:set>
                                      <p:cBhvr>
                                        <p:cTn id="14" dur="1" fill="hold">
                                          <p:stCondLst>
                                            <p:cond delay="0"/>
                                          </p:stCondLst>
                                        </p:cTn>
                                        <p:tgtEl>
                                          <p:spTgt spid="54279"/>
                                        </p:tgtEl>
                                        <p:attrNameLst>
                                          <p:attrName>style.visibility</p:attrName>
                                        </p:attrNameLst>
                                      </p:cBhvr>
                                      <p:to>
                                        <p:strVal val="visible"/>
                                      </p:to>
                                    </p:set>
                                    <p:animEffect transition="in" filter="checkerboard(across)">
                                      <p:cBhvr>
                                        <p:cTn id="15" dur="500"/>
                                        <p:tgtEl>
                                          <p:spTgt spid="54279"/>
                                        </p:tgtEl>
                                      </p:cBhvr>
                                    </p:animEffect>
                                  </p:childTnLst>
                                </p:cTn>
                              </p:par>
                              <p:par>
                                <p:cTn id="16" presetID="5" presetClass="entr" presetSubtype="10" fill="hold" grpId="0" nodeType="withEffect">
                                  <p:stCondLst>
                                    <p:cond delay="0"/>
                                  </p:stCondLst>
                                  <p:childTnLst>
                                    <p:set>
                                      <p:cBhvr>
                                        <p:cTn id="17" dur="1" fill="hold">
                                          <p:stCondLst>
                                            <p:cond delay="0"/>
                                          </p:stCondLst>
                                        </p:cTn>
                                        <p:tgtEl>
                                          <p:spTgt spid="54278"/>
                                        </p:tgtEl>
                                        <p:attrNameLst>
                                          <p:attrName>style.visibility</p:attrName>
                                        </p:attrNameLst>
                                      </p:cBhvr>
                                      <p:to>
                                        <p:strVal val="visible"/>
                                      </p:to>
                                    </p:set>
                                    <p:animEffect transition="in" filter="checkerboard(across)">
                                      <p:cBhvr>
                                        <p:cTn id="18" dur="500"/>
                                        <p:tgtEl>
                                          <p:spTgt spid="54278"/>
                                        </p:tgtEl>
                                      </p:cBhvr>
                                    </p:animEffect>
                                  </p:childTnLst>
                                </p:cTn>
                              </p:par>
                            </p:childTnLst>
                          </p:cTn>
                        </p:par>
                      </p:childTnLst>
                    </p:cTn>
                  </p:par>
                  <p:par>
                    <p:cTn id="19" fill="hold">
                      <p:stCondLst>
                        <p:cond delay="indefinite"/>
                      </p:stCondLst>
                      <p:childTnLst>
                        <p:par>
                          <p:cTn id="20" fill="hold">
                            <p:stCondLst>
                              <p:cond delay="0"/>
                            </p:stCondLst>
                            <p:childTnLst>
                              <p:par>
                                <p:cTn id="21" presetID="18" presetClass="entr" presetSubtype="12" fill="hold" grpId="0" nodeType="clickEffect">
                                  <p:stCondLst>
                                    <p:cond delay="0"/>
                                  </p:stCondLst>
                                  <p:childTnLst>
                                    <p:set>
                                      <p:cBhvr>
                                        <p:cTn id="22" dur="1" fill="hold">
                                          <p:stCondLst>
                                            <p:cond delay="0"/>
                                          </p:stCondLst>
                                        </p:cTn>
                                        <p:tgtEl>
                                          <p:spTgt spid="54280"/>
                                        </p:tgtEl>
                                        <p:attrNameLst>
                                          <p:attrName>style.visibility</p:attrName>
                                        </p:attrNameLst>
                                      </p:cBhvr>
                                      <p:to>
                                        <p:strVal val="visible"/>
                                      </p:to>
                                    </p:set>
                                    <p:animEffect transition="in" filter="strips(downLeft)">
                                      <p:cBhvr>
                                        <p:cTn id="23" dur="500"/>
                                        <p:tgtEl>
                                          <p:spTgt spid="54280"/>
                                        </p:tgtEl>
                                      </p:cBhvr>
                                    </p:animEffect>
                                  </p:childTnLst>
                                </p:cTn>
                              </p:par>
                              <p:par>
                                <p:cTn id="24" presetID="18" presetClass="entr" presetSubtype="12" fill="hold" grpId="0" nodeType="withEffect">
                                  <p:stCondLst>
                                    <p:cond delay="0"/>
                                  </p:stCondLst>
                                  <p:childTnLst>
                                    <p:set>
                                      <p:cBhvr>
                                        <p:cTn id="25" dur="1" fill="hold">
                                          <p:stCondLst>
                                            <p:cond delay="0"/>
                                          </p:stCondLst>
                                        </p:cTn>
                                        <p:tgtEl>
                                          <p:spTgt spid="54281"/>
                                        </p:tgtEl>
                                        <p:attrNameLst>
                                          <p:attrName>style.visibility</p:attrName>
                                        </p:attrNameLst>
                                      </p:cBhvr>
                                      <p:to>
                                        <p:strVal val="visible"/>
                                      </p:to>
                                    </p:set>
                                    <p:animEffect transition="in" filter="strips(downLeft)">
                                      <p:cBhvr>
                                        <p:cTn id="26" dur="500"/>
                                        <p:tgtEl>
                                          <p:spTgt spid="54281"/>
                                        </p:tgtEl>
                                      </p:cBhvr>
                                    </p:animEffect>
                                  </p:childTnLst>
                                </p:cTn>
                              </p:par>
                              <p:par>
                                <p:cTn id="27" presetID="18" presetClass="entr" presetSubtype="12" fill="hold" grpId="0" nodeType="withEffect">
                                  <p:stCondLst>
                                    <p:cond delay="0"/>
                                  </p:stCondLst>
                                  <p:childTnLst>
                                    <p:set>
                                      <p:cBhvr>
                                        <p:cTn id="28" dur="1" fill="hold">
                                          <p:stCondLst>
                                            <p:cond delay="0"/>
                                          </p:stCondLst>
                                        </p:cTn>
                                        <p:tgtEl>
                                          <p:spTgt spid="54282"/>
                                        </p:tgtEl>
                                        <p:attrNameLst>
                                          <p:attrName>style.visibility</p:attrName>
                                        </p:attrNameLst>
                                      </p:cBhvr>
                                      <p:to>
                                        <p:strVal val="visible"/>
                                      </p:to>
                                    </p:set>
                                    <p:animEffect transition="in" filter="strips(downLeft)">
                                      <p:cBhvr>
                                        <p:cTn id="29" dur="500"/>
                                        <p:tgtEl>
                                          <p:spTgt spid="54282"/>
                                        </p:tgtEl>
                                      </p:cBhvr>
                                    </p:animEffect>
                                  </p:childTnLst>
                                </p:cTn>
                              </p:par>
                              <p:par>
                                <p:cTn id="30" presetID="18" presetClass="entr" presetSubtype="12" fill="hold" grpId="0" nodeType="withEffect">
                                  <p:stCondLst>
                                    <p:cond delay="0"/>
                                  </p:stCondLst>
                                  <p:childTnLst>
                                    <p:set>
                                      <p:cBhvr>
                                        <p:cTn id="31" dur="1" fill="hold">
                                          <p:stCondLst>
                                            <p:cond delay="0"/>
                                          </p:stCondLst>
                                        </p:cTn>
                                        <p:tgtEl>
                                          <p:spTgt spid="54283"/>
                                        </p:tgtEl>
                                        <p:attrNameLst>
                                          <p:attrName>style.visibility</p:attrName>
                                        </p:attrNameLst>
                                      </p:cBhvr>
                                      <p:to>
                                        <p:strVal val="visible"/>
                                      </p:to>
                                    </p:set>
                                    <p:animEffect transition="in" filter="strips(downLeft)">
                                      <p:cBhvr>
                                        <p:cTn id="32" dur="500"/>
                                        <p:tgtEl>
                                          <p:spTgt spid="54283"/>
                                        </p:tgtEl>
                                      </p:cBhvr>
                                    </p:animEffect>
                                  </p:childTnLst>
                                </p:cTn>
                              </p:par>
                              <p:par>
                                <p:cTn id="33" presetID="18" presetClass="entr" presetSubtype="12" fill="hold" grpId="0" nodeType="withEffect">
                                  <p:stCondLst>
                                    <p:cond delay="0"/>
                                  </p:stCondLst>
                                  <p:childTnLst>
                                    <p:set>
                                      <p:cBhvr>
                                        <p:cTn id="34" dur="1" fill="hold">
                                          <p:stCondLst>
                                            <p:cond delay="0"/>
                                          </p:stCondLst>
                                        </p:cTn>
                                        <p:tgtEl>
                                          <p:spTgt spid="54286"/>
                                        </p:tgtEl>
                                        <p:attrNameLst>
                                          <p:attrName>style.visibility</p:attrName>
                                        </p:attrNameLst>
                                      </p:cBhvr>
                                      <p:to>
                                        <p:strVal val="visible"/>
                                      </p:to>
                                    </p:set>
                                    <p:animEffect transition="in" filter="strips(downLeft)">
                                      <p:cBhvr>
                                        <p:cTn id="35" dur="500"/>
                                        <p:tgtEl>
                                          <p:spTgt spid="54286"/>
                                        </p:tgtEl>
                                      </p:cBhvr>
                                    </p:animEffect>
                                  </p:childTnLst>
                                </p:cTn>
                              </p:par>
                              <p:par>
                                <p:cTn id="36" presetID="18" presetClass="entr" presetSubtype="12" fill="hold" grpId="0" nodeType="withEffect">
                                  <p:stCondLst>
                                    <p:cond delay="0"/>
                                  </p:stCondLst>
                                  <p:childTnLst>
                                    <p:set>
                                      <p:cBhvr>
                                        <p:cTn id="37" dur="1" fill="hold">
                                          <p:stCondLst>
                                            <p:cond delay="0"/>
                                          </p:stCondLst>
                                        </p:cTn>
                                        <p:tgtEl>
                                          <p:spTgt spid="54287"/>
                                        </p:tgtEl>
                                        <p:attrNameLst>
                                          <p:attrName>style.visibility</p:attrName>
                                        </p:attrNameLst>
                                      </p:cBhvr>
                                      <p:to>
                                        <p:strVal val="visible"/>
                                      </p:to>
                                    </p:set>
                                    <p:animEffect transition="in" filter="strips(downLeft)">
                                      <p:cBhvr>
                                        <p:cTn id="38" dur="500"/>
                                        <p:tgtEl>
                                          <p:spTgt spid="54287"/>
                                        </p:tgtEl>
                                      </p:cBhvr>
                                    </p:animEffect>
                                  </p:childTnLst>
                                </p:cTn>
                              </p:par>
                              <p:par>
                                <p:cTn id="39" presetID="18" presetClass="entr" presetSubtype="12" fill="hold" grpId="0" nodeType="withEffect">
                                  <p:stCondLst>
                                    <p:cond delay="0"/>
                                  </p:stCondLst>
                                  <p:childTnLst>
                                    <p:set>
                                      <p:cBhvr>
                                        <p:cTn id="40" dur="1" fill="hold">
                                          <p:stCondLst>
                                            <p:cond delay="0"/>
                                          </p:stCondLst>
                                        </p:cTn>
                                        <p:tgtEl>
                                          <p:spTgt spid="54285"/>
                                        </p:tgtEl>
                                        <p:attrNameLst>
                                          <p:attrName>style.visibility</p:attrName>
                                        </p:attrNameLst>
                                      </p:cBhvr>
                                      <p:to>
                                        <p:strVal val="visible"/>
                                      </p:to>
                                    </p:set>
                                    <p:animEffect transition="in" filter="strips(downLeft)">
                                      <p:cBhvr>
                                        <p:cTn id="41" dur="500"/>
                                        <p:tgtEl>
                                          <p:spTgt spid="54285"/>
                                        </p:tgtEl>
                                      </p:cBhvr>
                                    </p:animEffect>
                                  </p:childTnLst>
                                </p:cTn>
                              </p:par>
                              <p:par>
                                <p:cTn id="42" presetID="18" presetClass="entr" presetSubtype="12" fill="hold" grpId="0" nodeType="withEffect">
                                  <p:stCondLst>
                                    <p:cond delay="0"/>
                                  </p:stCondLst>
                                  <p:childTnLst>
                                    <p:set>
                                      <p:cBhvr>
                                        <p:cTn id="43" dur="1" fill="hold">
                                          <p:stCondLst>
                                            <p:cond delay="0"/>
                                          </p:stCondLst>
                                        </p:cTn>
                                        <p:tgtEl>
                                          <p:spTgt spid="54284"/>
                                        </p:tgtEl>
                                        <p:attrNameLst>
                                          <p:attrName>style.visibility</p:attrName>
                                        </p:attrNameLst>
                                      </p:cBhvr>
                                      <p:to>
                                        <p:strVal val="visible"/>
                                      </p:to>
                                    </p:set>
                                    <p:animEffect transition="in" filter="strips(downLeft)">
                                      <p:cBhvr>
                                        <p:cTn id="44" dur="500"/>
                                        <p:tgtEl>
                                          <p:spTgt spid="54284"/>
                                        </p:tgtEl>
                                      </p:cBhvr>
                                    </p:animEffect>
                                  </p:childTnLst>
                                </p:cTn>
                              </p:par>
                              <p:par>
                                <p:cTn id="45" presetID="18" presetClass="entr" presetSubtype="12" fill="hold" grpId="0" nodeType="withEffect">
                                  <p:stCondLst>
                                    <p:cond delay="0"/>
                                  </p:stCondLst>
                                  <p:childTnLst>
                                    <p:set>
                                      <p:cBhvr>
                                        <p:cTn id="46" dur="1" fill="hold">
                                          <p:stCondLst>
                                            <p:cond delay="0"/>
                                          </p:stCondLst>
                                        </p:cTn>
                                        <p:tgtEl>
                                          <p:spTgt spid="54298"/>
                                        </p:tgtEl>
                                        <p:attrNameLst>
                                          <p:attrName>style.visibility</p:attrName>
                                        </p:attrNameLst>
                                      </p:cBhvr>
                                      <p:to>
                                        <p:strVal val="visible"/>
                                      </p:to>
                                    </p:set>
                                    <p:animEffect transition="in" filter="strips(downLeft)">
                                      <p:cBhvr>
                                        <p:cTn id="47" dur="500"/>
                                        <p:tgtEl>
                                          <p:spTgt spid="542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277" grpId="0"/>
      <p:bldP spid="54278" grpId="0"/>
      <p:bldP spid="54279" grpId="0"/>
      <p:bldP spid="54280" grpId="0"/>
      <p:bldP spid="54281" grpId="0"/>
      <p:bldP spid="54282" grpId="0"/>
      <p:bldP spid="54283" grpId="0"/>
      <p:bldP spid="54284" grpId="0"/>
      <p:bldP spid="54285" grpId="0"/>
      <p:bldP spid="54286" grpId="0"/>
      <p:bldP spid="54287" grpId="0"/>
      <p:bldP spid="54297" grpId="0" animBg="1"/>
      <p:bldP spid="54298"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Text Box 2"/>
          <p:cNvSpPr txBox="1">
            <a:spLocks noChangeArrowheads="1"/>
          </p:cNvSpPr>
          <p:nvPr/>
        </p:nvSpPr>
        <p:spPr bwMode="auto">
          <a:xfrm>
            <a:off x="0" y="0"/>
            <a:ext cx="9144000" cy="366713"/>
          </a:xfrm>
          <a:prstGeom prst="rect">
            <a:avLst/>
          </a:prstGeom>
          <a:noFill/>
          <a:ln w="9525">
            <a:noFill/>
            <a:miter lim="800000"/>
            <a:headEnd/>
            <a:tailEnd/>
          </a:ln>
          <a:effectLst/>
        </p:spPr>
        <p:txBody>
          <a:bodyPr>
            <a:spAutoFit/>
          </a:bodyPr>
          <a:lstStyle/>
          <a:p>
            <a:pPr eaLnBrk="0" hangingPunct="0">
              <a:spcBef>
                <a:spcPct val="50000"/>
              </a:spcBef>
            </a:pPr>
            <a:endParaRPr lang="en-US">
              <a:latin typeface="Tahoma" pitchFamily="34" charset="0"/>
            </a:endParaRPr>
          </a:p>
        </p:txBody>
      </p:sp>
      <p:sp>
        <p:nvSpPr>
          <p:cNvPr id="64515" name="Text Box 3"/>
          <p:cNvSpPr txBox="1">
            <a:spLocks noChangeArrowheads="1"/>
          </p:cNvSpPr>
          <p:nvPr/>
        </p:nvSpPr>
        <p:spPr bwMode="auto">
          <a:xfrm>
            <a:off x="539750" y="1268413"/>
            <a:ext cx="8001000" cy="366712"/>
          </a:xfrm>
          <a:prstGeom prst="rect">
            <a:avLst/>
          </a:prstGeom>
          <a:noFill/>
          <a:ln w="9525">
            <a:noFill/>
            <a:miter lim="800000"/>
            <a:headEnd/>
            <a:tailEnd/>
          </a:ln>
          <a:effectLst/>
        </p:spPr>
        <p:txBody>
          <a:bodyPr>
            <a:spAutoFit/>
          </a:bodyPr>
          <a:lstStyle/>
          <a:p>
            <a:pPr eaLnBrk="0" hangingPunct="0">
              <a:spcBef>
                <a:spcPct val="50000"/>
              </a:spcBef>
            </a:pPr>
            <a:endParaRPr lang="en-US">
              <a:latin typeface="Tahoma" pitchFamily="34" charset="0"/>
            </a:endParaRPr>
          </a:p>
        </p:txBody>
      </p:sp>
      <p:sp>
        <p:nvSpPr>
          <p:cNvPr id="64516" name="Text Box 4"/>
          <p:cNvSpPr txBox="1">
            <a:spLocks noChangeArrowheads="1"/>
          </p:cNvSpPr>
          <p:nvPr/>
        </p:nvSpPr>
        <p:spPr bwMode="auto">
          <a:xfrm>
            <a:off x="2987675" y="1384300"/>
            <a:ext cx="3240088" cy="1516063"/>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2400">
                <a:latin typeface="Times New Roman" pitchFamily="18" charset="0"/>
                <a:cs typeface="Times New Roman" pitchFamily="18" charset="0"/>
              </a:rPr>
              <a:t>Con chim chiền chiện</a:t>
            </a:r>
          </a:p>
          <a:p>
            <a:pPr eaLnBrk="0" hangingPunct="0">
              <a:lnSpc>
                <a:spcPct val="60000"/>
              </a:lnSpc>
              <a:spcBef>
                <a:spcPct val="50000"/>
              </a:spcBef>
            </a:pPr>
            <a:r>
              <a:rPr lang="en-US" sz="2400">
                <a:latin typeface="Times New Roman" pitchFamily="18" charset="0"/>
                <a:cs typeface="Times New Roman" pitchFamily="18" charset="0"/>
              </a:rPr>
              <a:t>Bay vút vút cao</a:t>
            </a:r>
          </a:p>
          <a:p>
            <a:pPr eaLnBrk="0" hangingPunct="0">
              <a:lnSpc>
                <a:spcPct val="60000"/>
              </a:lnSpc>
              <a:spcBef>
                <a:spcPct val="50000"/>
              </a:spcBef>
            </a:pPr>
            <a:r>
              <a:rPr lang="en-US" sz="2400">
                <a:latin typeface="Times New Roman" pitchFamily="18" charset="0"/>
                <a:cs typeface="Times New Roman" pitchFamily="18" charset="0"/>
              </a:rPr>
              <a:t>Lòng đầy yêu mến</a:t>
            </a:r>
          </a:p>
          <a:p>
            <a:pPr eaLnBrk="0" hangingPunct="0">
              <a:lnSpc>
                <a:spcPct val="60000"/>
              </a:lnSpc>
              <a:spcBef>
                <a:spcPct val="50000"/>
              </a:spcBef>
            </a:pPr>
            <a:r>
              <a:rPr lang="en-US" sz="2400">
                <a:latin typeface="Times New Roman" pitchFamily="18" charset="0"/>
                <a:cs typeface="Times New Roman" pitchFamily="18" charset="0"/>
              </a:rPr>
              <a:t>Khúc hát ngọt ngào</a:t>
            </a:r>
          </a:p>
        </p:txBody>
      </p:sp>
      <p:sp>
        <p:nvSpPr>
          <p:cNvPr id="64517" name="Text Box 5"/>
          <p:cNvSpPr txBox="1">
            <a:spLocks noChangeArrowheads="1"/>
          </p:cNvSpPr>
          <p:nvPr/>
        </p:nvSpPr>
        <p:spPr bwMode="auto">
          <a:xfrm>
            <a:off x="2987675" y="3141663"/>
            <a:ext cx="3095625" cy="1370012"/>
          </a:xfrm>
          <a:prstGeom prst="rect">
            <a:avLst/>
          </a:prstGeom>
          <a:noFill/>
          <a:ln w="9525">
            <a:noFill/>
            <a:miter lim="800000"/>
            <a:headEnd/>
            <a:tailEnd/>
          </a:ln>
          <a:effectLst/>
        </p:spPr>
        <p:txBody>
          <a:bodyPr>
            <a:spAutoFit/>
          </a:bodyPr>
          <a:lstStyle/>
          <a:p>
            <a:pPr eaLnBrk="0" hangingPunct="0">
              <a:lnSpc>
                <a:spcPct val="50000"/>
              </a:lnSpc>
              <a:spcBef>
                <a:spcPct val="50000"/>
              </a:spcBef>
            </a:pPr>
            <a:r>
              <a:rPr lang="en-US" sz="2400">
                <a:latin typeface="Times New Roman" pitchFamily="18" charset="0"/>
                <a:cs typeface="Times New Roman" pitchFamily="18" charset="0"/>
              </a:rPr>
              <a:t>Cánh đập trời xanh</a:t>
            </a:r>
          </a:p>
          <a:p>
            <a:pPr eaLnBrk="0" hangingPunct="0">
              <a:lnSpc>
                <a:spcPct val="50000"/>
              </a:lnSpc>
              <a:spcBef>
                <a:spcPct val="50000"/>
              </a:spcBef>
            </a:pPr>
            <a:r>
              <a:rPr lang="en-US" sz="2400">
                <a:latin typeface="Times New Roman" pitchFamily="18" charset="0"/>
                <a:cs typeface="Times New Roman" pitchFamily="18" charset="0"/>
              </a:rPr>
              <a:t>Cao hoài, cao vợi</a:t>
            </a:r>
          </a:p>
          <a:p>
            <a:pPr eaLnBrk="0" hangingPunct="0">
              <a:lnSpc>
                <a:spcPct val="50000"/>
              </a:lnSpc>
              <a:spcBef>
                <a:spcPct val="50000"/>
              </a:spcBef>
            </a:pPr>
            <a:r>
              <a:rPr lang="en-US" sz="2400">
                <a:latin typeface="Times New Roman" pitchFamily="18" charset="0"/>
                <a:cs typeface="Times New Roman" pitchFamily="18" charset="0"/>
              </a:rPr>
              <a:t>Tiếng hót long lanh</a:t>
            </a:r>
          </a:p>
          <a:p>
            <a:pPr eaLnBrk="0" hangingPunct="0">
              <a:lnSpc>
                <a:spcPct val="50000"/>
              </a:lnSpc>
              <a:spcBef>
                <a:spcPct val="50000"/>
              </a:spcBef>
            </a:pPr>
            <a:r>
              <a:rPr lang="en-US" sz="2400">
                <a:latin typeface="Times New Roman" pitchFamily="18" charset="0"/>
                <a:cs typeface="Times New Roman" pitchFamily="18" charset="0"/>
              </a:rPr>
              <a:t>Như cành sương chói </a:t>
            </a:r>
          </a:p>
        </p:txBody>
      </p:sp>
      <p:sp>
        <p:nvSpPr>
          <p:cNvPr id="64518" name="Text Box 6"/>
          <p:cNvSpPr txBox="1">
            <a:spLocks noChangeArrowheads="1"/>
          </p:cNvSpPr>
          <p:nvPr/>
        </p:nvSpPr>
        <p:spPr bwMode="auto">
          <a:xfrm>
            <a:off x="2987675" y="4797425"/>
            <a:ext cx="3240088" cy="1516063"/>
          </a:xfrm>
          <a:prstGeom prst="rect">
            <a:avLst/>
          </a:prstGeom>
          <a:noFill/>
          <a:ln w="9525">
            <a:noFill/>
            <a:miter lim="800000"/>
            <a:headEnd/>
            <a:tailEnd/>
          </a:ln>
          <a:effectLst/>
        </p:spPr>
        <p:txBody>
          <a:bodyPr>
            <a:spAutoFit/>
          </a:bodyPr>
          <a:lstStyle/>
          <a:p>
            <a:pPr eaLnBrk="0" hangingPunct="0">
              <a:lnSpc>
                <a:spcPct val="60000"/>
              </a:lnSpc>
              <a:spcBef>
                <a:spcPct val="50000"/>
              </a:spcBef>
            </a:pPr>
            <a:r>
              <a:rPr lang="en-US" sz="2400">
                <a:latin typeface="Times New Roman" pitchFamily="18" charset="0"/>
                <a:cs typeface="Times New Roman" pitchFamily="18" charset="0"/>
              </a:rPr>
              <a:t>Chim ơi, chim nói</a:t>
            </a:r>
          </a:p>
          <a:p>
            <a:pPr eaLnBrk="0" hangingPunct="0">
              <a:lnSpc>
                <a:spcPct val="60000"/>
              </a:lnSpc>
              <a:spcBef>
                <a:spcPct val="50000"/>
              </a:spcBef>
            </a:pPr>
            <a:r>
              <a:rPr lang="en-US" sz="2400">
                <a:latin typeface="Times New Roman" pitchFamily="18" charset="0"/>
                <a:cs typeface="Times New Roman" pitchFamily="18" charset="0"/>
              </a:rPr>
              <a:t>Chuyện chi, chuyện chi?</a:t>
            </a:r>
          </a:p>
          <a:p>
            <a:pPr eaLnBrk="0" hangingPunct="0">
              <a:lnSpc>
                <a:spcPct val="60000"/>
              </a:lnSpc>
              <a:spcBef>
                <a:spcPct val="50000"/>
              </a:spcBef>
            </a:pPr>
            <a:r>
              <a:rPr lang="en-US" sz="2400">
                <a:latin typeface="Times New Roman" pitchFamily="18" charset="0"/>
                <a:cs typeface="Times New Roman" pitchFamily="18" charset="0"/>
              </a:rPr>
              <a:t>Lòng vui bối rối</a:t>
            </a:r>
          </a:p>
          <a:p>
            <a:pPr eaLnBrk="0" hangingPunct="0">
              <a:lnSpc>
                <a:spcPct val="60000"/>
              </a:lnSpc>
              <a:spcBef>
                <a:spcPct val="50000"/>
              </a:spcBef>
            </a:pPr>
            <a:r>
              <a:rPr lang="en-US" sz="2400">
                <a:latin typeface="Times New Roman" pitchFamily="18" charset="0"/>
                <a:cs typeface="Times New Roman" pitchFamily="18" charset="0"/>
              </a:rPr>
              <a:t>Đời lên đến thì …</a:t>
            </a:r>
          </a:p>
        </p:txBody>
      </p:sp>
      <p:pic>
        <p:nvPicPr>
          <p:cNvPr id="64529" name="Picture 17" descr="hoa do"/>
          <p:cNvPicPr>
            <a:picLocks noChangeAspect="1" noChangeArrowheads="1" noCrop="1"/>
          </p:cNvPicPr>
          <p:nvPr/>
        </p:nvPicPr>
        <p:blipFill>
          <a:blip r:embed="rId3"/>
          <a:srcRect/>
          <a:stretch>
            <a:fillRect/>
          </a:stretch>
        </p:blipFill>
        <p:spPr bwMode="auto">
          <a:xfrm rot="16200000">
            <a:off x="7682706" y="5396707"/>
            <a:ext cx="942975" cy="1979612"/>
          </a:xfrm>
          <a:prstGeom prst="rect">
            <a:avLst/>
          </a:prstGeom>
          <a:noFill/>
        </p:spPr>
      </p:pic>
      <p:pic>
        <p:nvPicPr>
          <p:cNvPr id="64530" name="Picture 18" descr="hoa do"/>
          <p:cNvPicPr>
            <a:picLocks noChangeAspect="1" noChangeArrowheads="1" noCrop="1"/>
          </p:cNvPicPr>
          <p:nvPr/>
        </p:nvPicPr>
        <p:blipFill>
          <a:blip r:embed="rId3"/>
          <a:srcRect/>
          <a:stretch>
            <a:fillRect/>
          </a:stretch>
        </p:blipFill>
        <p:spPr bwMode="auto">
          <a:xfrm rot="16200000">
            <a:off x="500063" y="5449887"/>
            <a:ext cx="908050" cy="1908175"/>
          </a:xfrm>
          <a:prstGeom prst="rect">
            <a:avLst/>
          </a:prstGeom>
          <a:noFill/>
        </p:spPr>
      </p:pic>
      <p:pic>
        <p:nvPicPr>
          <p:cNvPr id="64531" name="Picture 19" descr="20"/>
          <p:cNvPicPr>
            <a:picLocks noChangeAspect="1" noChangeArrowheads="1" noCrop="1"/>
          </p:cNvPicPr>
          <p:nvPr/>
        </p:nvPicPr>
        <p:blipFill>
          <a:blip r:embed="rId4"/>
          <a:srcRect/>
          <a:stretch>
            <a:fillRect/>
          </a:stretch>
        </p:blipFill>
        <p:spPr bwMode="auto">
          <a:xfrm rot="16200000">
            <a:off x="2825750" y="5040313"/>
            <a:ext cx="611187" cy="3024188"/>
          </a:xfrm>
          <a:prstGeom prst="rect">
            <a:avLst/>
          </a:prstGeom>
          <a:noFill/>
        </p:spPr>
      </p:pic>
      <p:pic>
        <p:nvPicPr>
          <p:cNvPr id="64532" name="Picture 20" descr="20"/>
          <p:cNvPicPr>
            <a:picLocks noChangeAspect="1" noChangeArrowheads="1" noCrop="1"/>
          </p:cNvPicPr>
          <p:nvPr/>
        </p:nvPicPr>
        <p:blipFill>
          <a:blip r:embed="rId4"/>
          <a:srcRect/>
          <a:stretch>
            <a:fillRect/>
          </a:stretch>
        </p:blipFill>
        <p:spPr bwMode="auto">
          <a:xfrm rot="5400000">
            <a:off x="5526882" y="5004594"/>
            <a:ext cx="611187" cy="3095625"/>
          </a:xfrm>
          <a:prstGeom prst="rect">
            <a:avLst/>
          </a:prstGeom>
          <a:noFill/>
        </p:spPr>
      </p:pic>
      <p:sp>
        <p:nvSpPr>
          <p:cNvPr id="64533" name="AutoShape 21"/>
          <p:cNvSpPr>
            <a:spLocks noChangeArrowheads="1"/>
          </p:cNvSpPr>
          <p:nvPr/>
        </p:nvSpPr>
        <p:spPr bwMode="auto">
          <a:xfrm>
            <a:off x="179388" y="549275"/>
            <a:ext cx="4608512" cy="647700"/>
          </a:xfrm>
          <a:prstGeom prst="horizontalScroll">
            <a:avLst>
              <a:gd name="adj" fmla="val 12500"/>
            </a:avLst>
          </a:prstGeom>
          <a:solidFill>
            <a:srgbClr val="FFCC99"/>
          </a:solidFill>
          <a:ln w="9525">
            <a:solidFill>
              <a:schemeClr val="tx1"/>
            </a:solidFill>
            <a:round/>
            <a:headEnd/>
            <a:tailEnd/>
          </a:ln>
          <a:effectLst/>
        </p:spPr>
        <p:txBody>
          <a:bodyPr wrap="none" anchor="ctr"/>
          <a:lstStyle/>
          <a:p>
            <a:pPr algn="ctr"/>
            <a:r>
              <a:rPr lang="en-US" sz="2400" b="1">
                <a:solidFill>
                  <a:srgbClr val="0000FF"/>
                </a:solidFill>
              </a:rPr>
              <a:t>Hướng dẫn học thuộc lòng</a:t>
            </a:r>
          </a:p>
        </p:txBody>
      </p:sp>
    </p:spTree>
  </p:cSld>
  <p:clrMapOvr>
    <a:masterClrMapping/>
  </p:clrMapOvr>
  <p:transition spd="slow">
    <p:comb dir="vert"/>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64516"/>
                                        </p:tgtEl>
                                        <p:attrNameLst>
                                          <p:attrName>style.visibility</p:attrName>
                                        </p:attrNameLst>
                                      </p:cBhvr>
                                      <p:to>
                                        <p:strVal val="visible"/>
                                      </p:to>
                                    </p:set>
                                    <p:animEffect transition="in" filter="checkerboard(across)">
                                      <p:cBhvr>
                                        <p:cTn id="7" dur="500"/>
                                        <p:tgtEl>
                                          <p:spTgt spid="64516"/>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4518"/>
                                        </p:tgtEl>
                                        <p:attrNameLst>
                                          <p:attrName>style.visibility</p:attrName>
                                        </p:attrNameLst>
                                      </p:cBhvr>
                                      <p:to>
                                        <p:strVal val="visible"/>
                                      </p:to>
                                    </p:set>
                                    <p:animEffect transition="in" filter="checkerboard(across)">
                                      <p:cBhvr>
                                        <p:cTn id="10" dur="500"/>
                                        <p:tgtEl>
                                          <p:spTgt spid="64518"/>
                                        </p:tgtEl>
                                      </p:cBhvr>
                                    </p:animEffect>
                                  </p:childTnLst>
                                </p:cTn>
                              </p:par>
                              <p:par>
                                <p:cTn id="11" presetID="5" presetClass="entr" presetSubtype="10" fill="hold" grpId="0" nodeType="withEffect">
                                  <p:stCondLst>
                                    <p:cond delay="0"/>
                                  </p:stCondLst>
                                  <p:childTnLst>
                                    <p:set>
                                      <p:cBhvr>
                                        <p:cTn id="12" dur="1" fill="hold">
                                          <p:stCondLst>
                                            <p:cond delay="0"/>
                                          </p:stCondLst>
                                        </p:cTn>
                                        <p:tgtEl>
                                          <p:spTgt spid="64517"/>
                                        </p:tgtEl>
                                        <p:attrNameLst>
                                          <p:attrName>style.visibility</p:attrName>
                                        </p:attrNameLst>
                                      </p:cBhvr>
                                      <p:to>
                                        <p:strVal val="visible"/>
                                      </p:to>
                                    </p:set>
                                    <p:animEffect transition="in" filter="checkerboard(across)">
                                      <p:cBhvr>
                                        <p:cTn id="13" dur="500"/>
                                        <p:tgtEl>
                                          <p:spTgt spid="64517"/>
                                        </p:tgtEl>
                                      </p:cBhvr>
                                    </p:animEffect>
                                  </p:childTnLst>
                                </p:cTn>
                              </p:par>
                            </p:childTnLst>
                          </p:cTn>
                        </p:par>
                      </p:childTnLst>
                    </p:cTn>
                  </p:par>
                  <p:par>
                    <p:cTn id="14" fill="hold">
                      <p:stCondLst>
                        <p:cond delay="indefinite"/>
                      </p:stCondLst>
                      <p:childTnLst>
                        <p:par>
                          <p:cTn id="15" fill="hold">
                            <p:stCondLst>
                              <p:cond delay="0"/>
                            </p:stCondLst>
                            <p:childTnLst>
                              <p:par>
                                <p:cTn id="16" presetID="9" presetClass="exit" presetSubtype="0" fill="hold" grpId="1" nodeType="clickEffect">
                                  <p:stCondLst>
                                    <p:cond delay="0"/>
                                  </p:stCondLst>
                                  <p:childTnLst>
                                    <p:animEffect transition="out" filter="dissolve">
                                      <p:cBhvr>
                                        <p:cTn id="17" dur="500"/>
                                        <p:tgtEl>
                                          <p:spTgt spid="64516"/>
                                        </p:tgtEl>
                                      </p:cBhvr>
                                    </p:animEffect>
                                    <p:set>
                                      <p:cBhvr>
                                        <p:cTn id="18" dur="1" fill="hold">
                                          <p:stCondLst>
                                            <p:cond delay="499"/>
                                          </p:stCondLst>
                                        </p:cTn>
                                        <p:tgtEl>
                                          <p:spTgt spid="6451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4" presetClass="exit" presetSubtype="10" fill="hold" grpId="1" nodeType="clickEffect">
                                  <p:stCondLst>
                                    <p:cond delay="0"/>
                                  </p:stCondLst>
                                  <p:childTnLst>
                                    <p:animEffect transition="out" filter="randombar(horizontal)">
                                      <p:cBhvr>
                                        <p:cTn id="22" dur="500"/>
                                        <p:tgtEl>
                                          <p:spTgt spid="64517"/>
                                        </p:tgtEl>
                                      </p:cBhvr>
                                    </p:animEffect>
                                    <p:set>
                                      <p:cBhvr>
                                        <p:cTn id="23" dur="1" fill="hold">
                                          <p:stCondLst>
                                            <p:cond delay="499"/>
                                          </p:stCondLst>
                                        </p:cTn>
                                        <p:tgtEl>
                                          <p:spTgt spid="64517"/>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23" presetClass="exit" presetSubtype="32" fill="hold" grpId="1" nodeType="clickEffect">
                                  <p:stCondLst>
                                    <p:cond delay="0"/>
                                  </p:stCondLst>
                                  <p:childTnLst>
                                    <p:anim calcmode="lin" valueType="num">
                                      <p:cBhvr>
                                        <p:cTn id="27" dur="500"/>
                                        <p:tgtEl>
                                          <p:spTgt spid="64518"/>
                                        </p:tgtEl>
                                        <p:attrNameLst>
                                          <p:attrName>ppt_w</p:attrName>
                                        </p:attrNameLst>
                                      </p:cBhvr>
                                      <p:tavLst>
                                        <p:tav tm="0">
                                          <p:val>
                                            <p:strVal val="ppt_w"/>
                                          </p:val>
                                        </p:tav>
                                        <p:tav tm="100000">
                                          <p:val>
                                            <p:fltVal val="0"/>
                                          </p:val>
                                        </p:tav>
                                      </p:tavLst>
                                    </p:anim>
                                    <p:anim calcmode="lin" valueType="num">
                                      <p:cBhvr>
                                        <p:cTn id="28" dur="500"/>
                                        <p:tgtEl>
                                          <p:spTgt spid="64518"/>
                                        </p:tgtEl>
                                        <p:attrNameLst>
                                          <p:attrName>ppt_h</p:attrName>
                                        </p:attrNameLst>
                                      </p:cBhvr>
                                      <p:tavLst>
                                        <p:tav tm="0">
                                          <p:val>
                                            <p:strVal val="ppt_h"/>
                                          </p:val>
                                        </p:tav>
                                        <p:tav tm="100000">
                                          <p:val>
                                            <p:fltVal val="0"/>
                                          </p:val>
                                        </p:tav>
                                      </p:tavLst>
                                    </p:anim>
                                    <p:set>
                                      <p:cBhvr>
                                        <p:cTn id="29" dur="1" fill="hold">
                                          <p:stCondLst>
                                            <p:cond delay="499"/>
                                          </p:stCondLst>
                                        </p:cTn>
                                        <p:tgtEl>
                                          <p:spTgt spid="645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516" grpId="0"/>
      <p:bldP spid="64516" grpId="1"/>
      <p:bldP spid="64517" grpId="0"/>
      <p:bldP spid="64517" grpId="1"/>
      <p:bldP spid="64518" grpId="0"/>
      <p:bldP spid="64518" grpId="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9" name="Picture 5" descr="Anh nen"/>
          <p:cNvPicPr>
            <a:picLocks noChangeAspect="1" noChangeArrowheads="1"/>
          </p:cNvPicPr>
          <p:nvPr/>
        </p:nvPicPr>
        <p:blipFill>
          <a:blip r:embed="rId3"/>
          <a:srcRect/>
          <a:stretch>
            <a:fillRect/>
          </a:stretch>
        </p:blipFill>
        <p:spPr bwMode="auto">
          <a:xfrm>
            <a:off x="0" y="0"/>
            <a:ext cx="9144000" cy="6859588"/>
          </a:xfrm>
          <a:prstGeom prst="rect">
            <a:avLst/>
          </a:prstGeom>
          <a:noFill/>
        </p:spPr>
      </p:pic>
      <p:sp>
        <p:nvSpPr>
          <p:cNvPr id="47110" name="AutoShape 6"/>
          <p:cNvSpPr>
            <a:spLocks noChangeArrowheads="1"/>
          </p:cNvSpPr>
          <p:nvPr/>
        </p:nvSpPr>
        <p:spPr bwMode="auto">
          <a:xfrm>
            <a:off x="900113" y="1341438"/>
            <a:ext cx="4392612" cy="863600"/>
          </a:xfrm>
          <a:prstGeom prst="flowChartAlternateProcess">
            <a:avLst/>
          </a:prstGeom>
          <a:noFill/>
          <a:ln w="9525">
            <a:solidFill>
              <a:srgbClr val="3366FF"/>
            </a:solidFill>
            <a:miter lim="800000"/>
            <a:headEnd/>
            <a:tailEnd/>
          </a:ln>
          <a:effectLst/>
        </p:spPr>
        <p:txBody>
          <a:bodyPr wrap="none" anchor="ctr"/>
          <a:lstStyle/>
          <a:p>
            <a:endParaRPr lang="en-US" sz="2800" b="1">
              <a:solidFill>
                <a:srgbClr val="CC0099"/>
              </a:solidFill>
            </a:endParaRPr>
          </a:p>
          <a:p>
            <a:r>
              <a:rPr lang="en-US" sz="2800" b="1">
                <a:solidFill>
                  <a:srgbClr val="CC0099"/>
                </a:solidFill>
              </a:rPr>
              <a:t>III. CỦNG CỐ - DẶN DÒ</a:t>
            </a:r>
          </a:p>
          <a:p>
            <a:endParaRPr lang="en-US" sz="2800" b="1">
              <a:solidFill>
                <a:srgbClr val="CC0099"/>
              </a:solidFill>
            </a:endParaRPr>
          </a:p>
        </p:txBody>
      </p:sp>
    </p:spTree>
  </p:cSld>
  <p:clrMapOvr>
    <a:masterClrMapping/>
  </p:clrMapOvr>
  <p:transition spd="slow">
    <p:wheel spokes="8"/>
    <p:sndAc>
      <p:stSnd>
        <p:snd r:embed="rId2" name="arrow.wav" builtIn="1"/>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pic2"/>
          <p:cNvPicPr>
            <a:picLocks noChangeAspect="1" noChangeArrowheads="1"/>
          </p:cNvPicPr>
          <p:nvPr/>
        </p:nvPicPr>
        <p:blipFill>
          <a:blip r:embed="rId4"/>
          <a:srcRect/>
          <a:stretch>
            <a:fillRect/>
          </a:stretch>
        </p:blipFill>
        <p:spPr bwMode="auto">
          <a:xfrm>
            <a:off x="0" y="0"/>
            <a:ext cx="9144000" cy="6858000"/>
          </a:xfrm>
          <a:prstGeom prst="rect">
            <a:avLst/>
          </a:prstGeom>
          <a:noFill/>
        </p:spPr>
      </p:pic>
      <p:pic>
        <p:nvPicPr>
          <p:cNvPr id="10243" name="Picture 3" descr="pic2"/>
          <p:cNvPicPr>
            <a:picLocks noChangeAspect="1" noChangeArrowheads="1"/>
          </p:cNvPicPr>
          <p:nvPr/>
        </p:nvPicPr>
        <p:blipFill>
          <a:blip r:embed="rId4">
            <a:lum bright="12000"/>
          </a:blip>
          <a:srcRect/>
          <a:stretch>
            <a:fillRect/>
          </a:stretch>
        </p:blipFill>
        <p:spPr bwMode="auto">
          <a:xfrm>
            <a:off x="0" y="0"/>
            <a:ext cx="9144000" cy="6858000"/>
          </a:xfrm>
          <a:prstGeom prst="rect">
            <a:avLst/>
          </a:prstGeom>
          <a:noFill/>
        </p:spPr>
      </p:pic>
      <p:sp>
        <p:nvSpPr>
          <p:cNvPr id="10244" name="WordArt 4"/>
          <p:cNvSpPr>
            <a:spLocks noChangeArrowheads="1" noChangeShapeType="1" noTextEdit="1"/>
          </p:cNvSpPr>
          <p:nvPr/>
        </p:nvSpPr>
        <p:spPr bwMode="auto">
          <a:xfrm>
            <a:off x="1676400" y="1447800"/>
            <a:ext cx="6019800" cy="3200400"/>
          </a:xfrm>
          <a:prstGeom prst="rect">
            <a:avLst/>
          </a:prstGeom>
        </p:spPr>
        <p:txBody>
          <a:bodyPr spcFirstLastPara="1" wrap="none" fromWordArt="1">
            <a:prstTxWarp prst="textArchUp">
              <a:avLst>
                <a:gd name="adj" fmla="val 10800000"/>
              </a:avLst>
            </a:prstTxWarp>
          </a:bodyPr>
          <a:lstStyle/>
          <a:p>
            <a:pPr algn="ctr"/>
            <a:r>
              <a:rPr lang="sv-SE" sz="3600" b="1" i="1" kern="10">
                <a:ln w="12700">
                  <a:solidFill>
                    <a:srgbClr val="FF00FF"/>
                  </a:solidFill>
                  <a:round/>
                  <a:headEnd/>
                  <a:tailEnd/>
                </a:ln>
                <a:solidFill>
                  <a:srgbClr val="0000FF">
                    <a:alpha val="50000"/>
                  </a:srgbClr>
                </a:solidFill>
                <a:effectLst>
                  <a:outerShdw dist="45791" dir="2021404" algn="ctr" rotWithShape="0">
                    <a:srgbClr val="9999FF"/>
                  </a:outerShdw>
                </a:effectLst>
                <a:latin typeface="Times New Roman"/>
                <a:cs typeface="Times New Roman"/>
              </a:rPr>
              <a:t>Nào! Chúng ta cùng hát</a:t>
            </a:r>
            <a:endParaRPr lang="en-US" sz="3600" b="1" i="1" kern="10">
              <a:ln w="12700">
                <a:solidFill>
                  <a:srgbClr val="FF00FF"/>
                </a:solidFill>
                <a:round/>
                <a:headEnd/>
                <a:tailEnd/>
              </a:ln>
              <a:solidFill>
                <a:srgbClr val="0000FF">
                  <a:alpha val="50000"/>
                </a:srgbClr>
              </a:solidFill>
              <a:effectLst>
                <a:outerShdw dist="45791" dir="2021404" algn="ctr" rotWithShape="0">
                  <a:srgbClr val="9999FF"/>
                </a:outerShdw>
              </a:effectLst>
              <a:latin typeface="Times New Roman"/>
              <a:cs typeface="Times New Roman"/>
            </a:endParaRPr>
          </a:p>
        </p:txBody>
      </p:sp>
      <p:pic>
        <p:nvPicPr>
          <p:cNvPr id="10245" name="Picture 18" descr="blumen-pflanzen139"/>
          <p:cNvPicPr>
            <a:picLocks noChangeAspect="1" noChangeArrowheads="1" noCrop="1"/>
          </p:cNvPicPr>
          <p:nvPr/>
        </p:nvPicPr>
        <p:blipFill>
          <a:blip r:embed="rId5"/>
          <a:srcRect/>
          <a:stretch>
            <a:fillRect/>
          </a:stretch>
        </p:blipFill>
        <p:spPr bwMode="auto">
          <a:xfrm>
            <a:off x="3505200" y="2362200"/>
            <a:ext cx="2667000" cy="2209800"/>
          </a:xfrm>
          <a:prstGeom prst="rect">
            <a:avLst/>
          </a:prstGeom>
          <a:noFill/>
          <a:ln w="9525">
            <a:noFill/>
            <a:miter lim="800000"/>
            <a:headEnd/>
            <a:tailEnd/>
          </a:ln>
        </p:spPr>
      </p:pic>
      <p:pic>
        <p:nvPicPr>
          <p:cNvPr id="10246" name="LOP CHUNG MINH.MP3">
            <a:hlinkClick r:id="" action="ppaction://media"/>
          </p:cNvPr>
          <p:cNvPicPr>
            <a:picLocks noRot="1" noChangeAspect="1" noChangeArrowheads="1"/>
          </p:cNvPicPr>
          <p:nvPr>
            <p:ph/>
            <a:audioFile r:link="rId1"/>
          </p:nvPr>
        </p:nvPicPr>
        <p:blipFill>
          <a:blip r:embed="rId6"/>
          <a:srcRect/>
          <a:stretch>
            <a:fillRect/>
          </a:stretch>
        </p:blipFill>
        <p:spPr>
          <a:xfrm>
            <a:off x="0" y="6400800"/>
            <a:ext cx="457200" cy="457200"/>
          </a:xfrm>
          <a:ln/>
        </p:spPr>
      </p:pic>
      <p:grpSp>
        <p:nvGrpSpPr>
          <p:cNvPr id="10250" name="Group 10"/>
          <p:cNvGrpSpPr>
            <a:grpSpLocks/>
          </p:cNvGrpSpPr>
          <p:nvPr/>
        </p:nvGrpSpPr>
        <p:grpSpPr bwMode="auto">
          <a:xfrm>
            <a:off x="1752600" y="5181600"/>
            <a:ext cx="2743200" cy="555625"/>
            <a:chOff x="1584" y="994"/>
            <a:chExt cx="2524" cy="350"/>
          </a:xfrm>
        </p:grpSpPr>
        <p:pic>
          <p:nvPicPr>
            <p:cNvPr id="10251" name="Picture 11" descr="blumen-pflanzen129"/>
            <p:cNvPicPr>
              <a:picLocks noChangeAspect="1" noChangeArrowheads="1" noCrop="1"/>
            </p:cNvPicPr>
            <p:nvPr/>
          </p:nvPicPr>
          <p:blipFill>
            <a:blip r:embed="rId7" cstate="print"/>
            <a:srcRect/>
            <a:stretch>
              <a:fillRect/>
            </a:stretch>
          </p:blipFill>
          <p:spPr bwMode="auto">
            <a:xfrm>
              <a:off x="3868" y="994"/>
              <a:ext cx="240" cy="336"/>
            </a:xfrm>
            <a:prstGeom prst="rect">
              <a:avLst/>
            </a:prstGeom>
            <a:noFill/>
          </p:spPr>
        </p:pic>
        <p:pic>
          <p:nvPicPr>
            <p:cNvPr id="10252" name="Picture 12" descr="blumen-pflanzen129"/>
            <p:cNvPicPr>
              <a:picLocks noChangeAspect="1" noChangeArrowheads="1" noCrop="1"/>
            </p:cNvPicPr>
            <p:nvPr/>
          </p:nvPicPr>
          <p:blipFill>
            <a:blip r:embed="rId7" cstate="print"/>
            <a:srcRect/>
            <a:stretch>
              <a:fillRect/>
            </a:stretch>
          </p:blipFill>
          <p:spPr bwMode="auto">
            <a:xfrm>
              <a:off x="3292" y="994"/>
              <a:ext cx="240" cy="336"/>
            </a:xfrm>
            <a:prstGeom prst="rect">
              <a:avLst/>
            </a:prstGeom>
            <a:noFill/>
          </p:spPr>
        </p:pic>
        <p:pic>
          <p:nvPicPr>
            <p:cNvPr id="10253" name="Picture 13" descr="blumen-pflanzen129"/>
            <p:cNvPicPr>
              <a:picLocks noChangeAspect="1" noChangeArrowheads="1" noCrop="1"/>
            </p:cNvPicPr>
            <p:nvPr/>
          </p:nvPicPr>
          <p:blipFill>
            <a:blip r:embed="rId7" cstate="print"/>
            <a:srcRect/>
            <a:stretch>
              <a:fillRect/>
            </a:stretch>
          </p:blipFill>
          <p:spPr bwMode="auto">
            <a:xfrm>
              <a:off x="2722" y="994"/>
              <a:ext cx="240" cy="336"/>
            </a:xfrm>
            <a:prstGeom prst="rect">
              <a:avLst/>
            </a:prstGeom>
            <a:noFill/>
          </p:spPr>
        </p:pic>
        <p:pic>
          <p:nvPicPr>
            <p:cNvPr id="10254" name="Picture 14" descr="blumen-pflanzen129"/>
            <p:cNvPicPr>
              <a:picLocks noChangeAspect="1" noChangeArrowheads="1" noCrop="1"/>
            </p:cNvPicPr>
            <p:nvPr/>
          </p:nvPicPr>
          <p:blipFill>
            <a:blip r:embed="rId7" cstate="print"/>
            <a:srcRect/>
            <a:stretch>
              <a:fillRect/>
            </a:stretch>
          </p:blipFill>
          <p:spPr bwMode="auto">
            <a:xfrm>
              <a:off x="2126" y="994"/>
              <a:ext cx="240" cy="336"/>
            </a:xfrm>
            <a:prstGeom prst="rect">
              <a:avLst/>
            </a:prstGeom>
            <a:noFill/>
          </p:spPr>
        </p:pic>
        <p:pic>
          <p:nvPicPr>
            <p:cNvPr id="10255" name="Picture 15" descr="blumen-pflanzen129"/>
            <p:cNvPicPr>
              <a:picLocks noChangeAspect="1" noChangeArrowheads="1" noCrop="1"/>
            </p:cNvPicPr>
            <p:nvPr/>
          </p:nvPicPr>
          <p:blipFill>
            <a:blip r:embed="rId7" cstate="print"/>
            <a:srcRect/>
            <a:stretch>
              <a:fillRect/>
            </a:stretch>
          </p:blipFill>
          <p:spPr bwMode="auto">
            <a:xfrm>
              <a:off x="1584" y="1008"/>
              <a:ext cx="240" cy="336"/>
            </a:xfrm>
            <a:prstGeom prst="rect">
              <a:avLst/>
            </a:prstGeom>
            <a:noFill/>
          </p:spPr>
        </p:pic>
      </p:grpSp>
      <p:grpSp>
        <p:nvGrpSpPr>
          <p:cNvPr id="10256" name="Group 16"/>
          <p:cNvGrpSpPr>
            <a:grpSpLocks/>
          </p:cNvGrpSpPr>
          <p:nvPr/>
        </p:nvGrpSpPr>
        <p:grpSpPr bwMode="auto">
          <a:xfrm>
            <a:off x="4648200" y="5181600"/>
            <a:ext cx="2743200" cy="555625"/>
            <a:chOff x="1584" y="994"/>
            <a:chExt cx="2524" cy="350"/>
          </a:xfrm>
        </p:grpSpPr>
        <p:pic>
          <p:nvPicPr>
            <p:cNvPr id="10257" name="Picture 17" descr="blumen-pflanzen129"/>
            <p:cNvPicPr>
              <a:picLocks noChangeAspect="1" noChangeArrowheads="1" noCrop="1"/>
            </p:cNvPicPr>
            <p:nvPr/>
          </p:nvPicPr>
          <p:blipFill>
            <a:blip r:embed="rId7" cstate="print"/>
            <a:srcRect/>
            <a:stretch>
              <a:fillRect/>
            </a:stretch>
          </p:blipFill>
          <p:spPr bwMode="auto">
            <a:xfrm>
              <a:off x="3868" y="994"/>
              <a:ext cx="240" cy="336"/>
            </a:xfrm>
            <a:prstGeom prst="rect">
              <a:avLst/>
            </a:prstGeom>
            <a:noFill/>
          </p:spPr>
        </p:pic>
        <p:pic>
          <p:nvPicPr>
            <p:cNvPr id="10258" name="Picture 18" descr="blumen-pflanzen129"/>
            <p:cNvPicPr>
              <a:picLocks noChangeAspect="1" noChangeArrowheads="1" noCrop="1"/>
            </p:cNvPicPr>
            <p:nvPr/>
          </p:nvPicPr>
          <p:blipFill>
            <a:blip r:embed="rId7" cstate="print"/>
            <a:srcRect/>
            <a:stretch>
              <a:fillRect/>
            </a:stretch>
          </p:blipFill>
          <p:spPr bwMode="auto">
            <a:xfrm>
              <a:off x="3292" y="994"/>
              <a:ext cx="240" cy="336"/>
            </a:xfrm>
            <a:prstGeom prst="rect">
              <a:avLst/>
            </a:prstGeom>
            <a:noFill/>
          </p:spPr>
        </p:pic>
        <p:pic>
          <p:nvPicPr>
            <p:cNvPr id="10259" name="Picture 19" descr="blumen-pflanzen129"/>
            <p:cNvPicPr>
              <a:picLocks noChangeAspect="1" noChangeArrowheads="1" noCrop="1"/>
            </p:cNvPicPr>
            <p:nvPr/>
          </p:nvPicPr>
          <p:blipFill>
            <a:blip r:embed="rId7" cstate="print"/>
            <a:srcRect/>
            <a:stretch>
              <a:fillRect/>
            </a:stretch>
          </p:blipFill>
          <p:spPr bwMode="auto">
            <a:xfrm>
              <a:off x="2722" y="994"/>
              <a:ext cx="240" cy="336"/>
            </a:xfrm>
            <a:prstGeom prst="rect">
              <a:avLst/>
            </a:prstGeom>
            <a:noFill/>
          </p:spPr>
        </p:pic>
        <p:pic>
          <p:nvPicPr>
            <p:cNvPr id="10260" name="Picture 20" descr="blumen-pflanzen129"/>
            <p:cNvPicPr>
              <a:picLocks noChangeAspect="1" noChangeArrowheads="1" noCrop="1"/>
            </p:cNvPicPr>
            <p:nvPr/>
          </p:nvPicPr>
          <p:blipFill>
            <a:blip r:embed="rId7" cstate="print"/>
            <a:srcRect/>
            <a:stretch>
              <a:fillRect/>
            </a:stretch>
          </p:blipFill>
          <p:spPr bwMode="auto">
            <a:xfrm>
              <a:off x="2126" y="994"/>
              <a:ext cx="240" cy="336"/>
            </a:xfrm>
            <a:prstGeom prst="rect">
              <a:avLst/>
            </a:prstGeom>
            <a:noFill/>
          </p:spPr>
        </p:pic>
        <p:pic>
          <p:nvPicPr>
            <p:cNvPr id="10261" name="Picture 21" descr="blumen-pflanzen129"/>
            <p:cNvPicPr>
              <a:picLocks noChangeAspect="1" noChangeArrowheads="1" noCrop="1"/>
            </p:cNvPicPr>
            <p:nvPr/>
          </p:nvPicPr>
          <p:blipFill>
            <a:blip r:embed="rId7" cstate="print"/>
            <a:srcRect/>
            <a:stretch>
              <a:fillRect/>
            </a:stretch>
          </p:blipFill>
          <p:spPr bwMode="auto">
            <a:xfrm>
              <a:off x="1584" y="1008"/>
              <a:ext cx="240" cy="336"/>
            </a:xfrm>
            <a:prstGeom prst="rect">
              <a:avLst/>
            </a:prstGeom>
            <a:noFill/>
          </p:spPr>
        </p:pic>
      </p:grpSp>
      <p:grpSp>
        <p:nvGrpSpPr>
          <p:cNvPr id="10262" name="Group 22"/>
          <p:cNvGrpSpPr>
            <a:grpSpLocks/>
          </p:cNvGrpSpPr>
          <p:nvPr/>
        </p:nvGrpSpPr>
        <p:grpSpPr bwMode="auto">
          <a:xfrm>
            <a:off x="1116013" y="5445125"/>
            <a:ext cx="6553200" cy="838200"/>
            <a:chOff x="336" y="3386"/>
            <a:chExt cx="5129" cy="694"/>
          </a:xfrm>
        </p:grpSpPr>
        <p:pic>
          <p:nvPicPr>
            <p:cNvPr id="10263" name="Picture 23" descr="blumen-pflanzen051"/>
            <p:cNvPicPr>
              <a:picLocks noChangeAspect="1" noChangeArrowheads="1" noCrop="1"/>
            </p:cNvPicPr>
            <p:nvPr/>
          </p:nvPicPr>
          <p:blipFill>
            <a:blip r:embed="rId8"/>
            <a:srcRect/>
            <a:stretch>
              <a:fillRect/>
            </a:stretch>
          </p:blipFill>
          <p:spPr bwMode="auto">
            <a:xfrm>
              <a:off x="336" y="3525"/>
              <a:ext cx="591" cy="555"/>
            </a:xfrm>
            <a:prstGeom prst="rect">
              <a:avLst/>
            </a:prstGeom>
            <a:noFill/>
          </p:spPr>
        </p:pic>
        <p:pic>
          <p:nvPicPr>
            <p:cNvPr id="10264" name="Picture 24" descr="blumen-pflanzen051"/>
            <p:cNvPicPr>
              <a:picLocks noChangeAspect="1" noChangeArrowheads="1" noCrop="1"/>
            </p:cNvPicPr>
            <p:nvPr/>
          </p:nvPicPr>
          <p:blipFill>
            <a:blip r:embed="rId8"/>
            <a:srcRect/>
            <a:stretch>
              <a:fillRect/>
            </a:stretch>
          </p:blipFill>
          <p:spPr bwMode="auto">
            <a:xfrm flipH="1">
              <a:off x="984" y="3525"/>
              <a:ext cx="591" cy="555"/>
            </a:xfrm>
            <a:prstGeom prst="rect">
              <a:avLst/>
            </a:prstGeom>
            <a:noFill/>
          </p:spPr>
        </p:pic>
        <p:pic>
          <p:nvPicPr>
            <p:cNvPr id="10265" name="Picture 25" descr="blumen-pflanzen051"/>
            <p:cNvPicPr>
              <a:picLocks noChangeAspect="1" noChangeArrowheads="1" noCrop="1"/>
            </p:cNvPicPr>
            <p:nvPr/>
          </p:nvPicPr>
          <p:blipFill>
            <a:blip r:embed="rId8"/>
            <a:srcRect/>
            <a:stretch>
              <a:fillRect/>
            </a:stretch>
          </p:blipFill>
          <p:spPr bwMode="auto">
            <a:xfrm>
              <a:off x="1592" y="3386"/>
              <a:ext cx="740" cy="694"/>
            </a:xfrm>
            <a:prstGeom prst="rect">
              <a:avLst/>
            </a:prstGeom>
            <a:noFill/>
          </p:spPr>
        </p:pic>
        <p:pic>
          <p:nvPicPr>
            <p:cNvPr id="10266" name="Picture 26" descr="blumen-pflanzen051"/>
            <p:cNvPicPr>
              <a:picLocks noChangeAspect="1" noChangeArrowheads="1" noCrop="1"/>
            </p:cNvPicPr>
            <p:nvPr/>
          </p:nvPicPr>
          <p:blipFill>
            <a:blip r:embed="rId8"/>
            <a:srcRect/>
            <a:stretch>
              <a:fillRect/>
            </a:stretch>
          </p:blipFill>
          <p:spPr bwMode="auto">
            <a:xfrm flipH="1">
              <a:off x="2281" y="3525"/>
              <a:ext cx="591" cy="555"/>
            </a:xfrm>
            <a:prstGeom prst="rect">
              <a:avLst/>
            </a:prstGeom>
            <a:noFill/>
          </p:spPr>
        </p:pic>
        <p:pic>
          <p:nvPicPr>
            <p:cNvPr id="10267" name="Picture 27" descr="blumen-pflanzen051"/>
            <p:cNvPicPr>
              <a:picLocks noChangeAspect="1" noChangeArrowheads="1" noCrop="1"/>
            </p:cNvPicPr>
            <p:nvPr/>
          </p:nvPicPr>
          <p:blipFill>
            <a:blip r:embed="rId8"/>
            <a:srcRect/>
            <a:stretch>
              <a:fillRect/>
            </a:stretch>
          </p:blipFill>
          <p:spPr bwMode="auto">
            <a:xfrm>
              <a:off x="2953" y="3525"/>
              <a:ext cx="591" cy="555"/>
            </a:xfrm>
            <a:prstGeom prst="rect">
              <a:avLst/>
            </a:prstGeom>
            <a:noFill/>
          </p:spPr>
        </p:pic>
        <p:pic>
          <p:nvPicPr>
            <p:cNvPr id="10268" name="Picture 28" descr="blumen-pflanzen051"/>
            <p:cNvPicPr>
              <a:picLocks noChangeAspect="1" noChangeArrowheads="1" noCrop="1"/>
            </p:cNvPicPr>
            <p:nvPr/>
          </p:nvPicPr>
          <p:blipFill>
            <a:blip r:embed="rId8"/>
            <a:srcRect/>
            <a:stretch>
              <a:fillRect/>
            </a:stretch>
          </p:blipFill>
          <p:spPr bwMode="auto">
            <a:xfrm flipH="1">
              <a:off x="3532" y="3432"/>
              <a:ext cx="690" cy="648"/>
            </a:xfrm>
            <a:prstGeom prst="rect">
              <a:avLst/>
            </a:prstGeom>
            <a:noFill/>
          </p:spPr>
        </p:pic>
        <p:pic>
          <p:nvPicPr>
            <p:cNvPr id="10269" name="Picture 29" descr="blumen-pflanzen051"/>
            <p:cNvPicPr>
              <a:picLocks noChangeAspect="1" noChangeArrowheads="1" noCrop="1"/>
            </p:cNvPicPr>
            <p:nvPr/>
          </p:nvPicPr>
          <p:blipFill>
            <a:blip r:embed="rId8"/>
            <a:srcRect/>
            <a:stretch>
              <a:fillRect/>
            </a:stretch>
          </p:blipFill>
          <p:spPr bwMode="auto">
            <a:xfrm>
              <a:off x="4249" y="3525"/>
              <a:ext cx="591" cy="555"/>
            </a:xfrm>
            <a:prstGeom prst="rect">
              <a:avLst/>
            </a:prstGeom>
            <a:noFill/>
          </p:spPr>
        </p:pic>
        <p:pic>
          <p:nvPicPr>
            <p:cNvPr id="10270" name="Picture 30" descr="blumen-pflanzen051"/>
            <p:cNvPicPr>
              <a:picLocks noChangeAspect="1" noChangeArrowheads="1" noCrop="1"/>
            </p:cNvPicPr>
            <p:nvPr/>
          </p:nvPicPr>
          <p:blipFill>
            <a:blip r:embed="rId8"/>
            <a:srcRect/>
            <a:stretch>
              <a:fillRect/>
            </a:stretch>
          </p:blipFill>
          <p:spPr bwMode="auto">
            <a:xfrm flipH="1">
              <a:off x="4874" y="3525"/>
              <a:ext cx="591" cy="555"/>
            </a:xfrm>
            <a:prstGeom prst="rect">
              <a:avLst/>
            </a:prstGeom>
            <a:noFill/>
          </p:spPr>
        </p:pic>
      </p:grpSp>
      <p:pic>
        <p:nvPicPr>
          <p:cNvPr id="10271" name="Picture 31" descr="Bellcoll"/>
          <p:cNvPicPr>
            <a:picLocks noChangeAspect="1" noChangeArrowheads="1" noCrop="1"/>
          </p:cNvPicPr>
          <p:nvPr/>
        </p:nvPicPr>
        <p:blipFill>
          <a:blip r:embed="rId9"/>
          <a:srcRect/>
          <a:stretch>
            <a:fillRect/>
          </a:stretch>
        </p:blipFill>
        <p:spPr bwMode="auto">
          <a:xfrm rot="-18281180">
            <a:off x="6641306" y="62706"/>
            <a:ext cx="2251076" cy="1493838"/>
          </a:xfrm>
          <a:prstGeom prst="rect">
            <a:avLst/>
          </a:prstGeom>
          <a:noFill/>
          <a:ln w="9525">
            <a:noFill/>
            <a:miter lim="800000"/>
            <a:headEnd/>
            <a:tailEnd/>
          </a:ln>
        </p:spPr>
      </p:pic>
      <p:pic>
        <p:nvPicPr>
          <p:cNvPr id="10272" name="Picture 32" descr="IMG1-33"/>
          <p:cNvPicPr>
            <a:picLocks noChangeAspect="1" noChangeArrowheads="1" noCrop="1"/>
          </p:cNvPicPr>
          <p:nvPr/>
        </p:nvPicPr>
        <p:blipFill>
          <a:blip r:embed="rId10"/>
          <a:srcRect/>
          <a:stretch>
            <a:fillRect/>
          </a:stretch>
        </p:blipFill>
        <p:spPr bwMode="auto">
          <a:xfrm>
            <a:off x="1331913" y="3141663"/>
            <a:ext cx="2305050" cy="1984375"/>
          </a:xfrm>
          <a:prstGeom prst="rect">
            <a:avLst/>
          </a:prstGeom>
          <a:noFill/>
        </p:spPr>
      </p:pic>
      <p:pic>
        <p:nvPicPr>
          <p:cNvPr id="10273" name="Picture 33" descr="0001-1"/>
          <p:cNvPicPr>
            <a:picLocks noChangeAspect="1" noChangeArrowheads="1" noCrop="1"/>
          </p:cNvPicPr>
          <p:nvPr/>
        </p:nvPicPr>
        <p:blipFill>
          <a:blip r:embed="rId11"/>
          <a:srcRect/>
          <a:stretch>
            <a:fillRect/>
          </a:stretch>
        </p:blipFill>
        <p:spPr bwMode="auto">
          <a:xfrm rot="1058464">
            <a:off x="2797175" y="1989138"/>
            <a:ext cx="766763" cy="1295400"/>
          </a:xfrm>
          <a:prstGeom prst="rect">
            <a:avLst/>
          </a:prstGeom>
          <a:noFill/>
        </p:spPr>
      </p:pic>
      <p:pic>
        <p:nvPicPr>
          <p:cNvPr id="10274" name="Picture 34" descr="0004-1"/>
          <p:cNvPicPr>
            <a:picLocks noChangeAspect="1" noChangeArrowheads="1" noCrop="1"/>
          </p:cNvPicPr>
          <p:nvPr/>
        </p:nvPicPr>
        <p:blipFill>
          <a:blip r:embed="rId12"/>
          <a:srcRect/>
          <a:stretch>
            <a:fillRect/>
          </a:stretch>
        </p:blipFill>
        <p:spPr bwMode="auto">
          <a:xfrm>
            <a:off x="5364163" y="2060575"/>
            <a:ext cx="1281112" cy="1366838"/>
          </a:xfrm>
          <a:prstGeom prst="rect">
            <a:avLst/>
          </a:prstGeom>
          <a:noFill/>
        </p:spPr>
      </p:pic>
      <p:pic>
        <p:nvPicPr>
          <p:cNvPr id="10275" name="Picture 35" descr="IMG1-33"/>
          <p:cNvPicPr>
            <a:picLocks noChangeAspect="1" noChangeArrowheads="1" noCrop="1"/>
          </p:cNvPicPr>
          <p:nvPr/>
        </p:nvPicPr>
        <p:blipFill>
          <a:blip r:embed="rId10"/>
          <a:srcRect/>
          <a:stretch>
            <a:fillRect/>
          </a:stretch>
        </p:blipFill>
        <p:spPr bwMode="auto">
          <a:xfrm flipH="1">
            <a:off x="5940425" y="3284538"/>
            <a:ext cx="2060575" cy="1885950"/>
          </a:xfrm>
          <a:prstGeom prst="rect">
            <a:avLst/>
          </a:prstGeom>
          <a:noFill/>
        </p:spPr>
      </p:pic>
    </p:spTree>
  </p:cSld>
  <p:clrMapOvr>
    <a:masterClrMapping/>
  </p:clrMapOvr>
  <p:transition spd="slow">
    <p:randomBar dir="vert"/>
    <p:sndAc>
      <p:stSnd>
        <p:snd r:embed="rId3"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6606" fill="hold"/>
                                        <p:tgtEl>
                                          <p:spTgt spid="10246"/>
                                        </p:tgtEl>
                                      </p:cBhvr>
                                    </p:cmd>
                                  </p:childTnLst>
                                </p:cTn>
                              </p:par>
                              <p:par>
                                <p:cTn id="7" presetID="5" presetClass="entr" presetSubtype="10" fill="hold" nodeType="withEffect">
                                  <p:stCondLst>
                                    <p:cond delay="0"/>
                                  </p:stCondLst>
                                  <p:childTnLst>
                                    <p:set>
                                      <p:cBhvr>
                                        <p:cTn id="8" dur="1" fill="hold">
                                          <p:stCondLst>
                                            <p:cond delay="0"/>
                                          </p:stCondLst>
                                        </p:cTn>
                                        <p:tgtEl>
                                          <p:spTgt spid="10250"/>
                                        </p:tgtEl>
                                        <p:attrNameLst>
                                          <p:attrName>style.visibility</p:attrName>
                                        </p:attrNameLst>
                                      </p:cBhvr>
                                      <p:to>
                                        <p:strVal val="visible"/>
                                      </p:to>
                                    </p:set>
                                    <p:animEffect transition="in" filter="checkerboard(across)">
                                      <p:cBhvr>
                                        <p:cTn id="9" dur="500"/>
                                        <p:tgtEl>
                                          <p:spTgt spid="10250"/>
                                        </p:tgtEl>
                                      </p:cBhvr>
                                    </p:animEffect>
                                  </p:childTnLst>
                                </p:cTn>
                              </p:par>
                              <p:par>
                                <p:cTn id="10" presetID="5" presetClass="entr" presetSubtype="10" fill="hold" nodeType="withEffect">
                                  <p:stCondLst>
                                    <p:cond delay="0"/>
                                  </p:stCondLst>
                                  <p:childTnLst>
                                    <p:set>
                                      <p:cBhvr>
                                        <p:cTn id="11" dur="1" fill="hold">
                                          <p:stCondLst>
                                            <p:cond delay="0"/>
                                          </p:stCondLst>
                                        </p:cTn>
                                        <p:tgtEl>
                                          <p:spTgt spid="10256"/>
                                        </p:tgtEl>
                                        <p:attrNameLst>
                                          <p:attrName>style.visibility</p:attrName>
                                        </p:attrNameLst>
                                      </p:cBhvr>
                                      <p:to>
                                        <p:strVal val="visible"/>
                                      </p:to>
                                    </p:set>
                                    <p:animEffect transition="in" filter="checkerboard(across)">
                                      <p:cBhvr>
                                        <p:cTn id="12" dur="500"/>
                                        <p:tgtEl>
                                          <p:spTgt spid="10256"/>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p:cTn id="13" fill="hold" display="0">
                  <p:stCondLst>
                    <p:cond delay="indefinite"/>
                  </p:stCondLst>
                  <p:endCondLst>
                    <p:cond evt="onNext" delay="0">
                      <p:tgtEl>
                        <p:sldTgt/>
                      </p:tgtEl>
                    </p:cond>
                    <p:cond evt="onPrev" delay="0">
                      <p:tgtEl>
                        <p:sldTgt/>
                      </p:tgtEl>
                    </p:cond>
                    <p:cond evt="onStopAudio" delay="0">
                      <p:tgtEl>
                        <p:sldTgt/>
                      </p:tgtEl>
                    </p:cond>
                  </p:endCondLst>
                </p:cTn>
                <p:tgtEl>
                  <p:spTgt spid="10246"/>
                </p:tgtEl>
              </p:cMediaNode>
            </p:audio>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FFF66"/>
        </a:solidFill>
        <a:effectLst/>
      </p:bgPr>
    </p:bg>
    <p:spTree>
      <p:nvGrpSpPr>
        <p:cNvPr id="1" name=""/>
        <p:cNvGrpSpPr/>
        <p:nvPr/>
      </p:nvGrpSpPr>
      <p:grpSpPr>
        <a:xfrm>
          <a:off x="0" y="0"/>
          <a:ext cx="0" cy="0"/>
          <a:chOff x="0" y="0"/>
          <a:chExt cx="0" cy="0"/>
        </a:xfrm>
      </p:grpSpPr>
      <p:pic>
        <p:nvPicPr>
          <p:cNvPr id="6146" name="Picture 2" descr="A082"/>
          <p:cNvPicPr>
            <a:picLocks noChangeAspect="1" noChangeArrowheads="1"/>
          </p:cNvPicPr>
          <p:nvPr>
            <p:ph type="body" idx="1"/>
          </p:nvPr>
        </p:nvPicPr>
        <p:blipFill>
          <a:blip r:embed="rId3"/>
          <a:srcRect/>
          <a:stretch>
            <a:fillRect/>
          </a:stretch>
        </p:blipFill>
        <p:spPr>
          <a:xfrm>
            <a:off x="0" y="0"/>
            <a:ext cx="9144000" cy="6858000"/>
          </a:xfrm>
          <a:noFill/>
          <a:ln/>
        </p:spPr>
      </p:pic>
      <p:pic>
        <p:nvPicPr>
          <p:cNvPr id="6148" name="Picture 4" descr="Vegitabl"/>
          <p:cNvPicPr>
            <a:picLocks noChangeAspect="1" noChangeArrowheads="1"/>
          </p:cNvPicPr>
          <p:nvPr/>
        </p:nvPicPr>
        <p:blipFill>
          <a:blip r:embed="rId4"/>
          <a:srcRect/>
          <a:stretch>
            <a:fillRect/>
          </a:stretch>
        </p:blipFill>
        <p:spPr bwMode="auto">
          <a:xfrm>
            <a:off x="304800" y="5257800"/>
            <a:ext cx="8839200" cy="1600200"/>
          </a:xfrm>
          <a:prstGeom prst="rect">
            <a:avLst/>
          </a:prstGeom>
          <a:noFill/>
          <a:ln w="9525">
            <a:noFill/>
            <a:miter lim="800000"/>
            <a:headEnd/>
            <a:tailEnd/>
          </a:ln>
        </p:spPr>
      </p:pic>
      <p:grpSp>
        <p:nvGrpSpPr>
          <p:cNvPr id="6149" name="Group 5"/>
          <p:cNvGrpSpPr>
            <a:grpSpLocks/>
          </p:cNvGrpSpPr>
          <p:nvPr/>
        </p:nvGrpSpPr>
        <p:grpSpPr bwMode="auto">
          <a:xfrm>
            <a:off x="1403350" y="3357563"/>
            <a:ext cx="6697663" cy="2984500"/>
            <a:chOff x="68" y="6"/>
            <a:chExt cx="5662" cy="3654"/>
          </a:xfrm>
        </p:grpSpPr>
        <p:sp>
          <p:nvSpPr>
            <p:cNvPr id="6150" name="Freeform 6"/>
            <p:cNvSpPr>
              <a:spLocks/>
            </p:cNvSpPr>
            <p:nvPr/>
          </p:nvSpPr>
          <p:spPr bwMode="auto">
            <a:xfrm>
              <a:off x="1662" y="6"/>
              <a:ext cx="75" cy="50"/>
            </a:xfrm>
            <a:custGeom>
              <a:avLst/>
              <a:gdLst/>
              <a:ahLst/>
              <a:cxnLst>
                <a:cxn ang="0">
                  <a:pos x="68" y="11"/>
                </a:cxn>
                <a:cxn ang="0">
                  <a:pos x="75" y="22"/>
                </a:cxn>
                <a:cxn ang="0">
                  <a:pos x="75" y="33"/>
                </a:cxn>
                <a:cxn ang="0">
                  <a:pos x="68" y="45"/>
                </a:cxn>
                <a:cxn ang="0">
                  <a:pos x="60" y="50"/>
                </a:cxn>
                <a:cxn ang="0">
                  <a:pos x="22" y="50"/>
                </a:cxn>
                <a:cxn ang="0">
                  <a:pos x="15" y="45"/>
                </a:cxn>
                <a:cxn ang="0">
                  <a:pos x="7" y="45"/>
                </a:cxn>
                <a:cxn ang="0">
                  <a:pos x="0" y="39"/>
                </a:cxn>
                <a:cxn ang="0">
                  <a:pos x="0" y="17"/>
                </a:cxn>
                <a:cxn ang="0">
                  <a:pos x="7" y="5"/>
                </a:cxn>
                <a:cxn ang="0">
                  <a:pos x="22" y="0"/>
                </a:cxn>
                <a:cxn ang="0">
                  <a:pos x="30" y="0"/>
                </a:cxn>
                <a:cxn ang="0">
                  <a:pos x="37" y="5"/>
                </a:cxn>
                <a:cxn ang="0">
                  <a:pos x="60" y="5"/>
                </a:cxn>
                <a:cxn ang="0">
                  <a:pos x="68" y="11"/>
                </a:cxn>
              </a:cxnLst>
              <a:rect l="0" t="0" r="r" b="b"/>
              <a:pathLst>
                <a:path w="75" h="50">
                  <a:moveTo>
                    <a:pt x="68" y="11"/>
                  </a:moveTo>
                  <a:lnTo>
                    <a:pt x="75" y="22"/>
                  </a:lnTo>
                  <a:lnTo>
                    <a:pt x="75" y="33"/>
                  </a:lnTo>
                  <a:lnTo>
                    <a:pt x="68" y="45"/>
                  </a:lnTo>
                  <a:lnTo>
                    <a:pt x="60" y="50"/>
                  </a:lnTo>
                  <a:lnTo>
                    <a:pt x="22" y="50"/>
                  </a:lnTo>
                  <a:lnTo>
                    <a:pt x="15" y="45"/>
                  </a:lnTo>
                  <a:lnTo>
                    <a:pt x="7" y="45"/>
                  </a:lnTo>
                  <a:lnTo>
                    <a:pt x="0" y="39"/>
                  </a:lnTo>
                  <a:lnTo>
                    <a:pt x="0" y="17"/>
                  </a:lnTo>
                  <a:lnTo>
                    <a:pt x="7" y="5"/>
                  </a:lnTo>
                  <a:lnTo>
                    <a:pt x="22" y="0"/>
                  </a:lnTo>
                  <a:lnTo>
                    <a:pt x="30" y="0"/>
                  </a:lnTo>
                  <a:lnTo>
                    <a:pt x="37" y="5"/>
                  </a:lnTo>
                  <a:lnTo>
                    <a:pt x="60" y="5"/>
                  </a:lnTo>
                  <a:lnTo>
                    <a:pt x="68" y="11"/>
                  </a:lnTo>
                  <a:close/>
                </a:path>
              </a:pathLst>
            </a:custGeom>
            <a:solidFill>
              <a:schemeClr val="bg1"/>
            </a:solidFill>
            <a:ln w="12700" cmpd="sng">
              <a:solidFill>
                <a:srgbClr val="33CCCC"/>
              </a:solidFill>
              <a:round/>
              <a:headEnd/>
              <a:tailEnd/>
            </a:ln>
          </p:spPr>
          <p:txBody>
            <a:bodyPr/>
            <a:lstStyle/>
            <a:p>
              <a:endParaRPr lang="en-US"/>
            </a:p>
          </p:txBody>
        </p:sp>
        <p:sp>
          <p:nvSpPr>
            <p:cNvPr id="6151" name="Freeform 7"/>
            <p:cNvSpPr>
              <a:spLocks/>
            </p:cNvSpPr>
            <p:nvPr/>
          </p:nvSpPr>
          <p:spPr bwMode="auto">
            <a:xfrm>
              <a:off x="1978" y="23"/>
              <a:ext cx="82" cy="45"/>
            </a:xfrm>
            <a:custGeom>
              <a:avLst/>
              <a:gdLst/>
              <a:ahLst/>
              <a:cxnLst>
                <a:cxn ang="0">
                  <a:pos x="82" y="16"/>
                </a:cxn>
                <a:cxn ang="0">
                  <a:pos x="82" y="33"/>
                </a:cxn>
                <a:cxn ang="0">
                  <a:pos x="75" y="39"/>
                </a:cxn>
                <a:cxn ang="0">
                  <a:pos x="60" y="45"/>
                </a:cxn>
                <a:cxn ang="0">
                  <a:pos x="15" y="45"/>
                </a:cxn>
                <a:cxn ang="0">
                  <a:pos x="0" y="33"/>
                </a:cxn>
                <a:cxn ang="0">
                  <a:pos x="0" y="16"/>
                </a:cxn>
                <a:cxn ang="0">
                  <a:pos x="15" y="5"/>
                </a:cxn>
                <a:cxn ang="0">
                  <a:pos x="22" y="5"/>
                </a:cxn>
                <a:cxn ang="0">
                  <a:pos x="30" y="0"/>
                </a:cxn>
                <a:cxn ang="0">
                  <a:pos x="75" y="0"/>
                </a:cxn>
                <a:cxn ang="0">
                  <a:pos x="67" y="5"/>
                </a:cxn>
                <a:cxn ang="0">
                  <a:pos x="82" y="16"/>
                </a:cxn>
              </a:cxnLst>
              <a:rect l="0" t="0" r="r" b="b"/>
              <a:pathLst>
                <a:path w="82" h="45">
                  <a:moveTo>
                    <a:pt x="82" y="16"/>
                  </a:moveTo>
                  <a:lnTo>
                    <a:pt x="82" y="33"/>
                  </a:lnTo>
                  <a:lnTo>
                    <a:pt x="75" y="39"/>
                  </a:lnTo>
                  <a:lnTo>
                    <a:pt x="60" y="45"/>
                  </a:lnTo>
                  <a:lnTo>
                    <a:pt x="15" y="45"/>
                  </a:lnTo>
                  <a:lnTo>
                    <a:pt x="0" y="33"/>
                  </a:lnTo>
                  <a:lnTo>
                    <a:pt x="0" y="16"/>
                  </a:lnTo>
                  <a:lnTo>
                    <a:pt x="15" y="5"/>
                  </a:lnTo>
                  <a:lnTo>
                    <a:pt x="22" y="5"/>
                  </a:lnTo>
                  <a:lnTo>
                    <a:pt x="30" y="0"/>
                  </a:lnTo>
                  <a:lnTo>
                    <a:pt x="75" y="0"/>
                  </a:lnTo>
                  <a:lnTo>
                    <a:pt x="67" y="5"/>
                  </a:lnTo>
                  <a:lnTo>
                    <a:pt x="82" y="16"/>
                  </a:lnTo>
                  <a:close/>
                </a:path>
              </a:pathLst>
            </a:custGeom>
            <a:solidFill>
              <a:schemeClr val="bg1"/>
            </a:solidFill>
            <a:ln w="12700" cmpd="sng">
              <a:solidFill>
                <a:srgbClr val="33CCCC"/>
              </a:solidFill>
              <a:round/>
              <a:headEnd/>
              <a:tailEnd/>
            </a:ln>
          </p:spPr>
          <p:txBody>
            <a:bodyPr/>
            <a:lstStyle/>
            <a:p>
              <a:endParaRPr lang="en-US"/>
            </a:p>
          </p:txBody>
        </p:sp>
        <p:sp>
          <p:nvSpPr>
            <p:cNvPr id="6152" name="Freeform 8"/>
            <p:cNvSpPr>
              <a:spLocks/>
            </p:cNvSpPr>
            <p:nvPr/>
          </p:nvSpPr>
          <p:spPr bwMode="auto">
            <a:xfrm>
              <a:off x="3346" y="34"/>
              <a:ext cx="677" cy="242"/>
            </a:xfrm>
            <a:custGeom>
              <a:avLst/>
              <a:gdLst/>
              <a:ahLst/>
              <a:cxnLst>
                <a:cxn ang="0">
                  <a:pos x="654" y="146"/>
                </a:cxn>
                <a:cxn ang="0">
                  <a:pos x="662" y="169"/>
                </a:cxn>
                <a:cxn ang="0">
                  <a:pos x="677" y="197"/>
                </a:cxn>
                <a:cxn ang="0">
                  <a:pos x="662" y="237"/>
                </a:cxn>
                <a:cxn ang="0">
                  <a:pos x="647" y="209"/>
                </a:cxn>
                <a:cxn ang="0">
                  <a:pos x="624" y="180"/>
                </a:cxn>
                <a:cxn ang="0">
                  <a:pos x="579" y="141"/>
                </a:cxn>
                <a:cxn ang="0">
                  <a:pos x="549" y="118"/>
                </a:cxn>
                <a:cxn ang="0">
                  <a:pos x="497" y="84"/>
                </a:cxn>
                <a:cxn ang="0">
                  <a:pos x="459" y="68"/>
                </a:cxn>
                <a:cxn ang="0">
                  <a:pos x="421" y="56"/>
                </a:cxn>
                <a:cxn ang="0">
                  <a:pos x="361" y="45"/>
                </a:cxn>
                <a:cxn ang="0">
                  <a:pos x="309" y="56"/>
                </a:cxn>
                <a:cxn ang="0">
                  <a:pos x="256" y="73"/>
                </a:cxn>
                <a:cxn ang="0">
                  <a:pos x="203" y="101"/>
                </a:cxn>
                <a:cxn ang="0">
                  <a:pos x="158" y="124"/>
                </a:cxn>
                <a:cxn ang="0">
                  <a:pos x="113" y="135"/>
                </a:cxn>
                <a:cxn ang="0">
                  <a:pos x="60" y="135"/>
                </a:cxn>
                <a:cxn ang="0">
                  <a:pos x="0" y="113"/>
                </a:cxn>
                <a:cxn ang="0">
                  <a:pos x="15" y="90"/>
                </a:cxn>
                <a:cxn ang="0">
                  <a:pos x="38" y="68"/>
                </a:cxn>
                <a:cxn ang="0">
                  <a:pos x="60" y="51"/>
                </a:cxn>
                <a:cxn ang="0">
                  <a:pos x="90" y="39"/>
                </a:cxn>
                <a:cxn ang="0">
                  <a:pos x="121" y="22"/>
                </a:cxn>
                <a:cxn ang="0">
                  <a:pos x="158" y="17"/>
                </a:cxn>
                <a:cxn ang="0">
                  <a:pos x="188" y="11"/>
                </a:cxn>
                <a:cxn ang="0">
                  <a:pos x="226" y="5"/>
                </a:cxn>
                <a:cxn ang="0">
                  <a:pos x="316" y="0"/>
                </a:cxn>
                <a:cxn ang="0">
                  <a:pos x="376" y="5"/>
                </a:cxn>
                <a:cxn ang="0">
                  <a:pos x="429" y="22"/>
                </a:cxn>
                <a:cxn ang="0">
                  <a:pos x="481" y="39"/>
                </a:cxn>
                <a:cxn ang="0">
                  <a:pos x="534" y="62"/>
                </a:cxn>
                <a:cxn ang="0">
                  <a:pos x="579" y="90"/>
                </a:cxn>
                <a:cxn ang="0">
                  <a:pos x="617" y="118"/>
                </a:cxn>
              </a:cxnLst>
              <a:rect l="0" t="0" r="r" b="b"/>
              <a:pathLst>
                <a:path w="677" h="242">
                  <a:moveTo>
                    <a:pt x="647" y="135"/>
                  </a:moveTo>
                  <a:lnTo>
                    <a:pt x="654" y="146"/>
                  </a:lnTo>
                  <a:lnTo>
                    <a:pt x="662" y="158"/>
                  </a:lnTo>
                  <a:lnTo>
                    <a:pt x="662" y="169"/>
                  </a:lnTo>
                  <a:lnTo>
                    <a:pt x="669" y="186"/>
                  </a:lnTo>
                  <a:lnTo>
                    <a:pt x="677" y="197"/>
                  </a:lnTo>
                  <a:lnTo>
                    <a:pt x="677" y="242"/>
                  </a:lnTo>
                  <a:lnTo>
                    <a:pt x="662" y="237"/>
                  </a:lnTo>
                  <a:lnTo>
                    <a:pt x="654" y="225"/>
                  </a:lnTo>
                  <a:lnTo>
                    <a:pt x="647" y="209"/>
                  </a:lnTo>
                  <a:lnTo>
                    <a:pt x="632" y="192"/>
                  </a:lnTo>
                  <a:lnTo>
                    <a:pt x="624" y="180"/>
                  </a:lnTo>
                  <a:lnTo>
                    <a:pt x="609" y="163"/>
                  </a:lnTo>
                  <a:lnTo>
                    <a:pt x="579" y="141"/>
                  </a:lnTo>
                  <a:lnTo>
                    <a:pt x="572" y="130"/>
                  </a:lnTo>
                  <a:lnTo>
                    <a:pt x="549" y="118"/>
                  </a:lnTo>
                  <a:lnTo>
                    <a:pt x="519" y="96"/>
                  </a:lnTo>
                  <a:lnTo>
                    <a:pt x="497" y="84"/>
                  </a:lnTo>
                  <a:lnTo>
                    <a:pt x="481" y="79"/>
                  </a:lnTo>
                  <a:lnTo>
                    <a:pt x="459" y="68"/>
                  </a:lnTo>
                  <a:lnTo>
                    <a:pt x="444" y="62"/>
                  </a:lnTo>
                  <a:lnTo>
                    <a:pt x="421" y="56"/>
                  </a:lnTo>
                  <a:lnTo>
                    <a:pt x="391" y="51"/>
                  </a:lnTo>
                  <a:lnTo>
                    <a:pt x="361" y="45"/>
                  </a:lnTo>
                  <a:lnTo>
                    <a:pt x="331" y="51"/>
                  </a:lnTo>
                  <a:lnTo>
                    <a:pt x="309" y="56"/>
                  </a:lnTo>
                  <a:lnTo>
                    <a:pt x="278" y="62"/>
                  </a:lnTo>
                  <a:lnTo>
                    <a:pt x="256" y="73"/>
                  </a:lnTo>
                  <a:lnTo>
                    <a:pt x="233" y="90"/>
                  </a:lnTo>
                  <a:lnTo>
                    <a:pt x="203" y="101"/>
                  </a:lnTo>
                  <a:lnTo>
                    <a:pt x="181" y="113"/>
                  </a:lnTo>
                  <a:lnTo>
                    <a:pt x="158" y="124"/>
                  </a:lnTo>
                  <a:lnTo>
                    <a:pt x="136" y="130"/>
                  </a:lnTo>
                  <a:lnTo>
                    <a:pt x="113" y="135"/>
                  </a:lnTo>
                  <a:lnTo>
                    <a:pt x="83" y="141"/>
                  </a:lnTo>
                  <a:lnTo>
                    <a:pt x="60" y="135"/>
                  </a:lnTo>
                  <a:lnTo>
                    <a:pt x="30" y="130"/>
                  </a:lnTo>
                  <a:lnTo>
                    <a:pt x="0" y="113"/>
                  </a:lnTo>
                  <a:lnTo>
                    <a:pt x="8" y="101"/>
                  </a:lnTo>
                  <a:lnTo>
                    <a:pt x="15" y="90"/>
                  </a:lnTo>
                  <a:lnTo>
                    <a:pt x="23" y="79"/>
                  </a:lnTo>
                  <a:lnTo>
                    <a:pt x="38" y="68"/>
                  </a:lnTo>
                  <a:lnTo>
                    <a:pt x="45" y="56"/>
                  </a:lnTo>
                  <a:lnTo>
                    <a:pt x="60" y="51"/>
                  </a:lnTo>
                  <a:lnTo>
                    <a:pt x="75" y="45"/>
                  </a:lnTo>
                  <a:lnTo>
                    <a:pt x="90" y="39"/>
                  </a:lnTo>
                  <a:lnTo>
                    <a:pt x="105" y="28"/>
                  </a:lnTo>
                  <a:lnTo>
                    <a:pt x="121" y="22"/>
                  </a:lnTo>
                  <a:lnTo>
                    <a:pt x="136" y="17"/>
                  </a:lnTo>
                  <a:lnTo>
                    <a:pt x="158" y="17"/>
                  </a:lnTo>
                  <a:lnTo>
                    <a:pt x="173" y="11"/>
                  </a:lnTo>
                  <a:lnTo>
                    <a:pt x="188" y="11"/>
                  </a:lnTo>
                  <a:lnTo>
                    <a:pt x="203" y="5"/>
                  </a:lnTo>
                  <a:lnTo>
                    <a:pt x="226" y="5"/>
                  </a:lnTo>
                  <a:lnTo>
                    <a:pt x="256" y="0"/>
                  </a:lnTo>
                  <a:lnTo>
                    <a:pt x="316" y="0"/>
                  </a:lnTo>
                  <a:lnTo>
                    <a:pt x="346" y="5"/>
                  </a:lnTo>
                  <a:lnTo>
                    <a:pt x="376" y="5"/>
                  </a:lnTo>
                  <a:lnTo>
                    <a:pt x="399" y="17"/>
                  </a:lnTo>
                  <a:lnTo>
                    <a:pt x="429" y="22"/>
                  </a:lnTo>
                  <a:lnTo>
                    <a:pt x="451" y="28"/>
                  </a:lnTo>
                  <a:lnTo>
                    <a:pt x="481" y="39"/>
                  </a:lnTo>
                  <a:lnTo>
                    <a:pt x="504" y="51"/>
                  </a:lnTo>
                  <a:lnTo>
                    <a:pt x="534" y="62"/>
                  </a:lnTo>
                  <a:lnTo>
                    <a:pt x="557" y="73"/>
                  </a:lnTo>
                  <a:lnTo>
                    <a:pt x="579" y="90"/>
                  </a:lnTo>
                  <a:lnTo>
                    <a:pt x="602" y="101"/>
                  </a:lnTo>
                  <a:lnTo>
                    <a:pt x="617" y="118"/>
                  </a:lnTo>
                  <a:lnTo>
                    <a:pt x="647" y="135"/>
                  </a:lnTo>
                  <a:close/>
                </a:path>
              </a:pathLst>
            </a:custGeom>
            <a:solidFill>
              <a:schemeClr val="bg1"/>
            </a:solidFill>
            <a:ln w="12700" cmpd="sng">
              <a:solidFill>
                <a:srgbClr val="33CCCC"/>
              </a:solidFill>
              <a:round/>
              <a:headEnd/>
              <a:tailEnd/>
            </a:ln>
          </p:spPr>
          <p:txBody>
            <a:bodyPr/>
            <a:lstStyle/>
            <a:p>
              <a:endParaRPr lang="en-US"/>
            </a:p>
          </p:txBody>
        </p:sp>
        <p:sp>
          <p:nvSpPr>
            <p:cNvPr id="6153" name="Freeform 9"/>
            <p:cNvSpPr>
              <a:spLocks/>
            </p:cNvSpPr>
            <p:nvPr/>
          </p:nvSpPr>
          <p:spPr bwMode="auto">
            <a:xfrm>
              <a:off x="1338" y="45"/>
              <a:ext cx="76" cy="45"/>
            </a:xfrm>
            <a:custGeom>
              <a:avLst/>
              <a:gdLst/>
              <a:ahLst/>
              <a:cxnLst>
                <a:cxn ang="0">
                  <a:pos x="61" y="6"/>
                </a:cxn>
                <a:cxn ang="0">
                  <a:pos x="76" y="11"/>
                </a:cxn>
                <a:cxn ang="0">
                  <a:pos x="76" y="28"/>
                </a:cxn>
                <a:cxn ang="0">
                  <a:pos x="68" y="40"/>
                </a:cxn>
                <a:cxn ang="0">
                  <a:pos x="61" y="40"/>
                </a:cxn>
                <a:cxn ang="0">
                  <a:pos x="61" y="45"/>
                </a:cxn>
                <a:cxn ang="0">
                  <a:pos x="46" y="45"/>
                </a:cxn>
                <a:cxn ang="0">
                  <a:pos x="38" y="40"/>
                </a:cxn>
                <a:cxn ang="0">
                  <a:pos x="16" y="40"/>
                </a:cxn>
                <a:cxn ang="0">
                  <a:pos x="0" y="28"/>
                </a:cxn>
                <a:cxn ang="0">
                  <a:pos x="8" y="17"/>
                </a:cxn>
                <a:cxn ang="0">
                  <a:pos x="8" y="11"/>
                </a:cxn>
                <a:cxn ang="0">
                  <a:pos x="16" y="6"/>
                </a:cxn>
                <a:cxn ang="0">
                  <a:pos x="23" y="6"/>
                </a:cxn>
                <a:cxn ang="0">
                  <a:pos x="31" y="0"/>
                </a:cxn>
                <a:cxn ang="0">
                  <a:pos x="53" y="0"/>
                </a:cxn>
                <a:cxn ang="0">
                  <a:pos x="61" y="6"/>
                </a:cxn>
              </a:cxnLst>
              <a:rect l="0" t="0" r="r" b="b"/>
              <a:pathLst>
                <a:path w="76" h="45">
                  <a:moveTo>
                    <a:pt x="61" y="6"/>
                  </a:moveTo>
                  <a:lnTo>
                    <a:pt x="76" y="11"/>
                  </a:lnTo>
                  <a:lnTo>
                    <a:pt x="76" y="28"/>
                  </a:lnTo>
                  <a:lnTo>
                    <a:pt x="68" y="40"/>
                  </a:lnTo>
                  <a:lnTo>
                    <a:pt x="61" y="40"/>
                  </a:lnTo>
                  <a:lnTo>
                    <a:pt x="61" y="45"/>
                  </a:lnTo>
                  <a:lnTo>
                    <a:pt x="46" y="45"/>
                  </a:lnTo>
                  <a:lnTo>
                    <a:pt x="38" y="40"/>
                  </a:lnTo>
                  <a:lnTo>
                    <a:pt x="16" y="40"/>
                  </a:lnTo>
                  <a:lnTo>
                    <a:pt x="0" y="28"/>
                  </a:lnTo>
                  <a:lnTo>
                    <a:pt x="8" y="17"/>
                  </a:lnTo>
                  <a:lnTo>
                    <a:pt x="8" y="11"/>
                  </a:lnTo>
                  <a:lnTo>
                    <a:pt x="16" y="6"/>
                  </a:lnTo>
                  <a:lnTo>
                    <a:pt x="23" y="6"/>
                  </a:lnTo>
                  <a:lnTo>
                    <a:pt x="31" y="0"/>
                  </a:lnTo>
                  <a:lnTo>
                    <a:pt x="53" y="0"/>
                  </a:lnTo>
                  <a:lnTo>
                    <a:pt x="61" y="6"/>
                  </a:lnTo>
                  <a:close/>
                </a:path>
              </a:pathLst>
            </a:custGeom>
            <a:solidFill>
              <a:schemeClr val="bg1"/>
            </a:solidFill>
            <a:ln w="12700" cmpd="sng">
              <a:solidFill>
                <a:srgbClr val="33CCCC"/>
              </a:solidFill>
              <a:round/>
              <a:headEnd/>
              <a:tailEnd/>
            </a:ln>
          </p:spPr>
          <p:txBody>
            <a:bodyPr/>
            <a:lstStyle/>
            <a:p>
              <a:endParaRPr lang="en-US"/>
            </a:p>
          </p:txBody>
        </p:sp>
        <p:sp>
          <p:nvSpPr>
            <p:cNvPr id="6154" name="Freeform 10"/>
            <p:cNvSpPr>
              <a:spLocks/>
            </p:cNvSpPr>
            <p:nvPr/>
          </p:nvSpPr>
          <p:spPr bwMode="auto">
            <a:xfrm>
              <a:off x="2241" y="62"/>
              <a:ext cx="75" cy="51"/>
            </a:xfrm>
            <a:custGeom>
              <a:avLst/>
              <a:gdLst/>
              <a:ahLst/>
              <a:cxnLst>
                <a:cxn ang="0">
                  <a:pos x="75" y="23"/>
                </a:cxn>
                <a:cxn ang="0">
                  <a:pos x="75" y="28"/>
                </a:cxn>
                <a:cxn ang="0">
                  <a:pos x="68" y="34"/>
                </a:cxn>
                <a:cxn ang="0">
                  <a:pos x="68" y="40"/>
                </a:cxn>
                <a:cxn ang="0">
                  <a:pos x="60" y="45"/>
                </a:cxn>
                <a:cxn ang="0">
                  <a:pos x="60" y="51"/>
                </a:cxn>
                <a:cxn ang="0">
                  <a:pos x="22" y="51"/>
                </a:cxn>
                <a:cxn ang="0">
                  <a:pos x="7" y="45"/>
                </a:cxn>
                <a:cxn ang="0">
                  <a:pos x="0" y="34"/>
                </a:cxn>
                <a:cxn ang="0">
                  <a:pos x="0" y="17"/>
                </a:cxn>
                <a:cxn ang="0">
                  <a:pos x="15" y="6"/>
                </a:cxn>
                <a:cxn ang="0">
                  <a:pos x="22" y="6"/>
                </a:cxn>
                <a:cxn ang="0">
                  <a:pos x="30" y="0"/>
                </a:cxn>
                <a:cxn ang="0">
                  <a:pos x="37" y="0"/>
                </a:cxn>
                <a:cxn ang="0">
                  <a:pos x="45" y="6"/>
                </a:cxn>
                <a:cxn ang="0">
                  <a:pos x="52" y="6"/>
                </a:cxn>
                <a:cxn ang="0">
                  <a:pos x="60" y="11"/>
                </a:cxn>
                <a:cxn ang="0">
                  <a:pos x="68" y="11"/>
                </a:cxn>
                <a:cxn ang="0">
                  <a:pos x="68" y="23"/>
                </a:cxn>
                <a:cxn ang="0">
                  <a:pos x="75" y="23"/>
                </a:cxn>
              </a:cxnLst>
              <a:rect l="0" t="0" r="r" b="b"/>
              <a:pathLst>
                <a:path w="75" h="51">
                  <a:moveTo>
                    <a:pt x="75" y="23"/>
                  </a:moveTo>
                  <a:lnTo>
                    <a:pt x="75" y="28"/>
                  </a:lnTo>
                  <a:lnTo>
                    <a:pt x="68" y="34"/>
                  </a:lnTo>
                  <a:lnTo>
                    <a:pt x="68" y="40"/>
                  </a:lnTo>
                  <a:lnTo>
                    <a:pt x="60" y="45"/>
                  </a:lnTo>
                  <a:lnTo>
                    <a:pt x="60" y="51"/>
                  </a:lnTo>
                  <a:lnTo>
                    <a:pt x="22" y="51"/>
                  </a:lnTo>
                  <a:lnTo>
                    <a:pt x="7" y="45"/>
                  </a:lnTo>
                  <a:lnTo>
                    <a:pt x="0" y="34"/>
                  </a:lnTo>
                  <a:lnTo>
                    <a:pt x="0" y="17"/>
                  </a:lnTo>
                  <a:lnTo>
                    <a:pt x="15" y="6"/>
                  </a:lnTo>
                  <a:lnTo>
                    <a:pt x="22" y="6"/>
                  </a:lnTo>
                  <a:lnTo>
                    <a:pt x="30" y="0"/>
                  </a:lnTo>
                  <a:lnTo>
                    <a:pt x="37" y="0"/>
                  </a:lnTo>
                  <a:lnTo>
                    <a:pt x="45" y="6"/>
                  </a:lnTo>
                  <a:lnTo>
                    <a:pt x="52" y="6"/>
                  </a:lnTo>
                  <a:lnTo>
                    <a:pt x="60" y="11"/>
                  </a:lnTo>
                  <a:lnTo>
                    <a:pt x="68" y="11"/>
                  </a:lnTo>
                  <a:lnTo>
                    <a:pt x="68" y="23"/>
                  </a:lnTo>
                  <a:lnTo>
                    <a:pt x="75" y="23"/>
                  </a:lnTo>
                  <a:close/>
                </a:path>
              </a:pathLst>
            </a:custGeom>
            <a:solidFill>
              <a:schemeClr val="bg1"/>
            </a:solidFill>
            <a:ln w="12700" cmpd="sng">
              <a:solidFill>
                <a:srgbClr val="33CCCC"/>
              </a:solidFill>
              <a:round/>
              <a:headEnd/>
              <a:tailEnd/>
            </a:ln>
          </p:spPr>
          <p:txBody>
            <a:bodyPr/>
            <a:lstStyle/>
            <a:p>
              <a:endParaRPr lang="en-US"/>
            </a:p>
          </p:txBody>
        </p:sp>
        <p:sp>
          <p:nvSpPr>
            <p:cNvPr id="6155" name="Freeform 11"/>
            <p:cNvSpPr>
              <a:spLocks/>
            </p:cNvSpPr>
            <p:nvPr/>
          </p:nvSpPr>
          <p:spPr bwMode="auto">
            <a:xfrm>
              <a:off x="1068" y="90"/>
              <a:ext cx="75" cy="51"/>
            </a:xfrm>
            <a:custGeom>
              <a:avLst/>
              <a:gdLst/>
              <a:ahLst/>
              <a:cxnLst>
                <a:cxn ang="0">
                  <a:pos x="75" y="28"/>
                </a:cxn>
                <a:cxn ang="0">
                  <a:pos x="75" y="40"/>
                </a:cxn>
                <a:cxn ang="0">
                  <a:pos x="67" y="45"/>
                </a:cxn>
                <a:cxn ang="0">
                  <a:pos x="52" y="51"/>
                </a:cxn>
                <a:cxn ang="0">
                  <a:pos x="22" y="51"/>
                </a:cxn>
                <a:cxn ang="0">
                  <a:pos x="7" y="40"/>
                </a:cxn>
                <a:cxn ang="0">
                  <a:pos x="0" y="40"/>
                </a:cxn>
                <a:cxn ang="0">
                  <a:pos x="0" y="12"/>
                </a:cxn>
                <a:cxn ang="0">
                  <a:pos x="15" y="0"/>
                </a:cxn>
                <a:cxn ang="0">
                  <a:pos x="37" y="0"/>
                </a:cxn>
                <a:cxn ang="0">
                  <a:pos x="52" y="6"/>
                </a:cxn>
                <a:cxn ang="0">
                  <a:pos x="60" y="6"/>
                </a:cxn>
                <a:cxn ang="0">
                  <a:pos x="67" y="12"/>
                </a:cxn>
                <a:cxn ang="0">
                  <a:pos x="75" y="23"/>
                </a:cxn>
                <a:cxn ang="0">
                  <a:pos x="75" y="28"/>
                </a:cxn>
              </a:cxnLst>
              <a:rect l="0" t="0" r="r" b="b"/>
              <a:pathLst>
                <a:path w="75" h="51">
                  <a:moveTo>
                    <a:pt x="75" y="28"/>
                  </a:moveTo>
                  <a:lnTo>
                    <a:pt x="75" y="40"/>
                  </a:lnTo>
                  <a:lnTo>
                    <a:pt x="67" y="45"/>
                  </a:lnTo>
                  <a:lnTo>
                    <a:pt x="52" y="51"/>
                  </a:lnTo>
                  <a:lnTo>
                    <a:pt x="22" y="51"/>
                  </a:lnTo>
                  <a:lnTo>
                    <a:pt x="7" y="40"/>
                  </a:lnTo>
                  <a:lnTo>
                    <a:pt x="0" y="40"/>
                  </a:lnTo>
                  <a:lnTo>
                    <a:pt x="0" y="12"/>
                  </a:lnTo>
                  <a:lnTo>
                    <a:pt x="15" y="0"/>
                  </a:lnTo>
                  <a:lnTo>
                    <a:pt x="37" y="0"/>
                  </a:lnTo>
                  <a:lnTo>
                    <a:pt x="52" y="6"/>
                  </a:lnTo>
                  <a:lnTo>
                    <a:pt x="60" y="6"/>
                  </a:lnTo>
                  <a:lnTo>
                    <a:pt x="67" y="12"/>
                  </a:lnTo>
                  <a:lnTo>
                    <a:pt x="75" y="23"/>
                  </a:lnTo>
                  <a:lnTo>
                    <a:pt x="75" y="28"/>
                  </a:lnTo>
                  <a:close/>
                </a:path>
              </a:pathLst>
            </a:custGeom>
            <a:solidFill>
              <a:schemeClr val="bg1"/>
            </a:solidFill>
            <a:ln w="12700" cmpd="sng">
              <a:solidFill>
                <a:srgbClr val="33CCCC"/>
              </a:solidFill>
              <a:round/>
              <a:headEnd/>
              <a:tailEnd/>
            </a:ln>
          </p:spPr>
          <p:txBody>
            <a:bodyPr/>
            <a:lstStyle/>
            <a:p>
              <a:endParaRPr lang="en-US"/>
            </a:p>
          </p:txBody>
        </p:sp>
        <p:sp>
          <p:nvSpPr>
            <p:cNvPr id="6156" name="Freeform 12"/>
            <p:cNvSpPr>
              <a:spLocks/>
            </p:cNvSpPr>
            <p:nvPr/>
          </p:nvSpPr>
          <p:spPr bwMode="auto">
            <a:xfrm>
              <a:off x="1647" y="124"/>
              <a:ext cx="75" cy="327"/>
            </a:xfrm>
            <a:custGeom>
              <a:avLst/>
              <a:gdLst/>
              <a:ahLst/>
              <a:cxnLst>
                <a:cxn ang="0">
                  <a:pos x="52" y="6"/>
                </a:cxn>
                <a:cxn ang="0">
                  <a:pos x="52" y="119"/>
                </a:cxn>
                <a:cxn ang="0">
                  <a:pos x="60" y="175"/>
                </a:cxn>
                <a:cxn ang="0">
                  <a:pos x="67" y="231"/>
                </a:cxn>
                <a:cxn ang="0">
                  <a:pos x="67" y="254"/>
                </a:cxn>
                <a:cxn ang="0">
                  <a:pos x="75" y="282"/>
                </a:cxn>
                <a:cxn ang="0">
                  <a:pos x="67" y="299"/>
                </a:cxn>
                <a:cxn ang="0">
                  <a:pos x="60" y="322"/>
                </a:cxn>
                <a:cxn ang="0">
                  <a:pos x="52" y="322"/>
                </a:cxn>
                <a:cxn ang="0">
                  <a:pos x="45" y="327"/>
                </a:cxn>
                <a:cxn ang="0">
                  <a:pos x="22" y="327"/>
                </a:cxn>
                <a:cxn ang="0">
                  <a:pos x="15" y="322"/>
                </a:cxn>
                <a:cxn ang="0">
                  <a:pos x="15" y="237"/>
                </a:cxn>
                <a:cxn ang="0">
                  <a:pos x="7" y="197"/>
                </a:cxn>
                <a:cxn ang="0">
                  <a:pos x="0" y="158"/>
                </a:cxn>
                <a:cxn ang="0">
                  <a:pos x="0" y="40"/>
                </a:cxn>
                <a:cxn ang="0">
                  <a:pos x="7" y="6"/>
                </a:cxn>
                <a:cxn ang="0">
                  <a:pos x="15" y="0"/>
                </a:cxn>
                <a:cxn ang="0">
                  <a:pos x="45" y="0"/>
                </a:cxn>
                <a:cxn ang="0">
                  <a:pos x="52" y="6"/>
                </a:cxn>
              </a:cxnLst>
              <a:rect l="0" t="0" r="r" b="b"/>
              <a:pathLst>
                <a:path w="75" h="327">
                  <a:moveTo>
                    <a:pt x="52" y="6"/>
                  </a:moveTo>
                  <a:lnTo>
                    <a:pt x="52" y="119"/>
                  </a:lnTo>
                  <a:lnTo>
                    <a:pt x="60" y="175"/>
                  </a:lnTo>
                  <a:lnTo>
                    <a:pt x="67" y="231"/>
                  </a:lnTo>
                  <a:lnTo>
                    <a:pt x="67" y="254"/>
                  </a:lnTo>
                  <a:lnTo>
                    <a:pt x="75" y="282"/>
                  </a:lnTo>
                  <a:lnTo>
                    <a:pt x="67" y="299"/>
                  </a:lnTo>
                  <a:lnTo>
                    <a:pt x="60" y="322"/>
                  </a:lnTo>
                  <a:lnTo>
                    <a:pt x="52" y="322"/>
                  </a:lnTo>
                  <a:lnTo>
                    <a:pt x="45" y="327"/>
                  </a:lnTo>
                  <a:lnTo>
                    <a:pt x="22" y="327"/>
                  </a:lnTo>
                  <a:lnTo>
                    <a:pt x="15" y="322"/>
                  </a:lnTo>
                  <a:lnTo>
                    <a:pt x="15" y="237"/>
                  </a:lnTo>
                  <a:lnTo>
                    <a:pt x="7" y="197"/>
                  </a:lnTo>
                  <a:lnTo>
                    <a:pt x="0" y="158"/>
                  </a:lnTo>
                  <a:lnTo>
                    <a:pt x="0" y="40"/>
                  </a:lnTo>
                  <a:lnTo>
                    <a:pt x="7" y="6"/>
                  </a:lnTo>
                  <a:lnTo>
                    <a:pt x="15" y="0"/>
                  </a:lnTo>
                  <a:lnTo>
                    <a:pt x="45" y="0"/>
                  </a:lnTo>
                  <a:lnTo>
                    <a:pt x="52" y="6"/>
                  </a:lnTo>
                  <a:close/>
                </a:path>
              </a:pathLst>
            </a:custGeom>
            <a:solidFill>
              <a:schemeClr val="bg1"/>
            </a:solidFill>
            <a:ln w="12700" cmpd="sng">
              <a:solidFill>
                <a:srgbClr val="33CCCC"/>
              </a:solidFill>
              <a:round/>
              <a:headEnd/>
              <a:tailEnd/>
            </a:ln>
          </p:spPr>
          <p:txBody>
            <a:bodyPr/>
            <a:lstStyle/>
            <a:p>
              <a:endParaRPr lang="en-US"/>
            </a:p>
          </p:txBody>
        </p:sp>
        <p:sp>
          <p:nvSpPr>
            <p:cNvPr id="6157" name="Freeform 13"/>
            <p:cNvSpPr>
              <a:spLocks/>
            </p:cNvSpPr>
            <p:nvPr/>
          </p:nvSpPr>
          <p:spPr bwMode="auto">
            <a:xfrm>
              <a:off x="1820" y="124"/>
              <a:ext cx="180" cy="457"/>
            </a:xfrm>
            <a:custGeom>
              <a:avLst/>
              <a:gdLst/>
              <a:ahLst/>
              <a:cxnLst>
                <a:cxn ang="0">
                  <a:pos x="180" y="23"/>
                </a:cxn>
                <a:cxn ang="0">
                  <a:pos x="158" y="79"/>
                </a:cxn>
                <a:cxn ang="0">
                  <a:pos x="143" y="130"/>
                </a:cxn>
                <a:cxn ang="0">
                  <a:pos x="128" y="181"/>
                </a:cxn>
                <a:cxn ang="0">
                  <a:pos x="113" y="237"/>
                </a:cxn>
                <a:cxn ang="0">
                  <a:pos x="105" y="288"/>
                </a:cxn>
                <a:cxn ang="0">
                  <a:pos x="82" y="344"/>
                </a:cxn>
                <a:cxn ang="0">
                  <a:pos x="75" y="395"/>
                </a:cxn>
                <a:cxn ang="0">
                  <a:pos x="52" y="446"/>
                </a:cxn>
                <a:cxn ang="0">
                  <a:pos x="45" y="451"/>
                </a:cxn>
                <a:cxn ang="0">
                  <a:pos x="37" y="451"/>
                </a:cxn>
                <a:cxn ang="0">
                  <a:pos x="30" y="457"/>
                </a:cxn>
                <a:cxn ang="0">
                  <a:pos x="7" y="457"/>
                </a:cxn>
                <a:cxn ang="0">
                  <a:pos x="0" y="451"/>
                </a:cxn>
                <a:cxn ang="0">
                  <a:pos x="0" y="429"/>
                </a:cxn>
                <a:cxn ang="0">
                  <a:pos x="7" y="400"/>
                </a:cxn>
                <a:cxn ang="0">
                  <a:pos x="22" y="372"/>
                </a:cxn>
                <a:cxn ang="0">
                  <a:pos x="30" y="338"/>
                </a:cxn>
                <a:cxn ang="0">
                  <a:pos x="45" y="310"/>
                </a:cxn>
                <a:cxn ang="0">
                  <a:pos x="52" y="282"/>
                </a:cxn>
                <a:cxn ang="0">
                  <a:pos x="60" y="248"/>
                </a:cxn>
                <a:cxn ang="0">
                  <a:pos x="67" y="214"/>
                </a:cxn>
                <a:cxn ang="0">
                  <a:pos x="75" y="186"/>
                </a:cxn>
                <a:cxn ang="0">
                  <a:pos x="128" y="11"/>
                </a:cxn>
                <a:cxn ang="0">
                  <a:pos x="135" y="6"/>
                </a:cxn>
                <a:cxn ang="0">
                  <a:pos x="143" y="6"/>
                </a:cxn>
                <a:cxn ang="0">
                  <a:pos x="150" y="0"/>
                </a:cxn>
                <a:cxn ang="0">
                  <a:pos x="165" y="0"/>
                </a:cxn>
                <a:cxn ang="0">
                  <a:pos x="180" y="11"/>
                </a:cxn>
                <a:cxn ang="0">
                  <a:pos x="180" y="23"/>
                </a:cxn>
              </a:cxnLst>
              <a:rect l="0" t="0" r="r" b="b"/>
              <a:pathLst>
                <a:path w="180" h="457">
                  <a:moveTo>
                    <a:pt x="180" y="23"/>
                  </a:moveTo>
                  <a:lnTo>
                    <a:pt x="158" y="79"/>
                  </a:lnTo>
                  <a:lnTo>
                    <a:pt x="143" y="130"/>
                  </a:lnTo>
                  <a:lnTo>
                    <a:pt x="128" y="181"/>
                  </a:lnTo>
                  <a:lnTo>
                    <a:pt x="113" y="237"/>
                  </a:lnTo>
                  <a:lnTo>
                    <a:pt x="105" y="288"/>
                  </a:lnTo>
                  <a:lnTo>
                    <a:pt x="82" y="344"/>
                  </a:lnTo>
                  <a:lnTo>
                    <a:pt x="75" y="395"/>
                  </a:lnTo>
                  <a:lnTo>
                    <a:pt x="52" y="446"/>
                  </a:lnTo>
                  <a:lnTo>
                    <a:pt x="45" y="451"/>
                  </a:lnTo>
                  <a:lnTo>
                    <a:pt x="37" y="451"/>
                  </a:lnTo>
                  <a:lnTo>
                    <a:pt x="30" y="457"/>
                  </a:lnTo>
                  <a:lnTo>
                    <a:pt x="7" y="457"/>
                  </a:lnTo>
                  <a:lnTo>
                    <a:pt x="0" y="451"/>
                  </a:lnTo>
                  <a:lnTo>
                    <a:pt x="0" y="429"/>
                  </a:lnTo>
                  <a:lnTo>
                    <a:pt x="7" y="400"/>
                  </a:lnTo>
                  <a:lnTo>
                    <a:pt x="22" y="372"/>
                  </a:lnTo>
                  <a:lnTo>
                    <a:pt x="30" y="338"/>
                  </a:lnTo>
                  <a:lnTo>
                    <a:pt x="45" y="310"/>
                  </a:lnTo>
                  <a:lnTo>
                    <a:pt x="52" y="282"/>
                  </a:lnTo>
                  <a:lnTo>
                    <a:pt x="60" y="248"/>
                  </a:lnTo>
                  <a:lnTo>
                    <a:pt x="67" y="214"/>
                  </a:lnTo>
                  <a:lnTo>
                    <a:pt x="75" y="186"/>
                  </a:lnTo>
                  <a:lnTo>
                    <a:pt x="128" y="11"/>
                  </a:lnTo>
                  <a:lnTo>
                    <a:pt x="135" y="6"/>
                  </a:lnTo>
                  <a:lnTo>
                    <a:pt x="143" y="6"/>
                  </a:lnTo>
                  <a:lnTo>
                    <a:pt x="150" y="0"/>
                  </a:lnTo>
                  <a:lnTo>
                    <a:pt x="165" y="0"/>
                  </a:lnTo>
                  <a:lnTo>
                    <a:pt x="180" y="11"/>
                  </a:lnTo>
                  <a:lnTo>
                    <a:pt x="180" y="23"/>
                  </a:lnTo>
                  <a:close/>
                </a:path>
              </a:pathLst>
            </a:custGeom>
            <a:solidFill>
              <a:schemeClr val="bg1"/>
            </a:solidFill>
            <a:ln w="12700" cmpd="sng">
              <a:solidFill>
                <a:srgbClr val="33CCCC"/>
              </a:solidFill>
              <a:round/>
              <a:headEnd/>
              <a:tailEnd/>
            </a:ln>
          </p:spPr>
          <p:txBody>
            <a:bodyPr/>
            <a:lstStyle/>
            <a:p>
              <a:endParaRPr lang="en-US"/>
            </a:p>
          </p:txBody>
        </p:sp>
        <p:sp>
          <p:nvSpPr>
            <p:cNvPr id="6158" name="Freeform 14"/>
            <p:cNvSpPr>
              <a:spLocks/>
            </p:cNvSpPr>
            <p:nvPr/>
          </p:nvSpPr>
          <p:spPr bwMode="auto">
            <a:xfrm>
              <a:off x="5001" y="135"/>
              <a:ext cx="488" cy="361"/>
            </a:xfrm>
            <a:custGeom>
              <a:avLst/>
              <a:gdLst/>
              <a:ahLst/>
              <a:cxnLst>
                <a:cxn ang="0">
                  <a:pos x="488" y="68"/>
                </a:cxn>
                <a:cxn ang="0">
                  <a:pos x="466" y="91"/>
                </a:cxn>
                <a:cxn ang="0">
                  <a:pos x="436" y="96"/>
                </a:cxn>
                <a:cxn ang="0">
                  <a:pos x="383" y="91"/>
                </a:cxn>
                <a:cxn ang="0">
                  <a:pos x="248" y="85"/>
                </a:cxn>
                <a:cxn ang="0">
                  <a:pos x="203" y="96"/>
                </a:cxn>
                <a:cxn ang="0">
                  <a:pos x="165" y="113"/>
                </a:cxn>
                <a:cxn ang="0">
                  <a:pos x="127" y="136"/>
                </a:cxn>
                <a:cxn ang="0">
                  <a:pos x="105" y="164"/>
                </a:cxn>
                <a:cxn ang="0">
                  <a:pos x="82" y="192"/>
                </a:cxn>
                <a:cxn ang="0">
                  <a:pos x="67" y="220"/>
                </a:cxn>
                <a:cxn ang="0">
                  <a:pos x="52" y="248"/>
                </a:cxn>
                <a:cxn ang="0">
                  <a:pos x="45" y="282"/>
                </a:cxn>
                <a:cxn ang="0">
                  <a:pos x="60" y="327"/>
                </a:cxn>
                <a:cxn ang="0">
                  <a:pos x="60" y="356"/>
                </a:cxn>
                <a:cxn ang="0">
                  <a:pos x="52" y="361"/>
                </a:cxn>
                <a:cxn ang="0">
                  <a:pos x="30" y="356"/>
                </a:cxn>
                <a:cxn ang="0">
                  <a:pos x="7" y="322"/>
                </a:cxn>
                <a:cxn ang="0">
                  <a:pos x="0" y="260"/>
                </a:cxn>
                <a:cxn ang="0">
                  <a:pos x="22" y="192"/>
                </a:cxn>
                <a:cxn ang="0">
                  <a:pos x="60" y="136"/>
                </a:cxn>
                <a:cxn ang="0">
                  <a:pos x="97" y="96"/>
                </a:cxn>
                <a:cxn ang="0">
                  <a:pos x="127" y="74"/>
                </a:cxn>
                <a:cxn ang="0">
                  <a:pos x="180" y="40"/>
                </a:cxn>
                <a:cxn ang="0">
                  <a:pos x="218" y="23"/>
                </a:cxn>
                <a:cxn ang="0">
                  <a:pos x="255" y="12"/>
                </a:cxn>
                <a:cxn ang="0">
                  <a:pos x="300" y="6"/>
                </a:cxn>
                <a:cxn ang="0">
                  <a:pos x="338" y="0"/>
                </a:cxn>
                <a:cxn ang="0">
                  <a:pos x="383" y="6"/>
                </a:cxn>
                <a:cxn ang="0">
                  <a:pos x="413" y="12"/>
                </a:cxn>
                <a:cxn ang="0">
                  <a:pos x="443" y="23"/>
                </a:cxn>
                <a:cxn ang="0">
                  <a:pos x="466" y="34"/>
                </a:cxn>
                <a:cxn ang="0">
                  <a:pos x="488" y="57"/>
                </a:cxn>
              </a:cxnLst>
              <a:rect l="0" t="0" r="r" b="b"/>
              <a:pathLst>
                <a:path w="488" h="361">
                  <a:moveTo>
                    <a:pt x="488" y="57"/>
                  </a:moveTo>
                  <a:lnTo>
                    <a:pt x="488" y="68"/>
                  </a:lnTo>
                  <a:lnTo>
                    <a:pt x="481" y="79"/>
                  </a:lnTo>
                  <a:lnTo>
                    <a:pt x="466" y="91"/>
                  </a:lnTo>
                  <a:lnTo>
                    <a:pt x="458" y="102"/>
                  </a:lnTo>
                  <a:lnTo>
                    <a:pt x="436" y="96"/>
                  </a:lnTo>
                  <a:lnTo>
                    <a:pt x="413" y="91"/>
                  </a:lnTo>
                  <a:lnTo>
                    <a:pt x="383" y="91"/>
                  </a:lnTo>
                  <a:lnTo>
                    <a:pt x="360" y="85"/>
                  </a:lnTo>
                  <a:lnTo>
                    <a:pt x="248" y="85"/>
                  </a:lnTo>
                  <a:lnTo>
                    <a:pt x="225" y="91"/>
                  </a:lnTo>
                  <a:lnTo>
                    <a:pt x="203" y="96"/>
                  </a:lnTo>
                  <a:lnTo>
                    <a:pt x="180" y="108"/>
                  </a:lnTo>
                  <a:lnTo>
                    <a:pt x="165" y="113"/>
                  </a:lnTo>
                  <a:lnTo>
                    <a:pt x="150" y="124"/>
                  </a:lnTo>
                  <a:lnTo>
                    <a:pt x="127" y="136"/>
                  </a:lnTo>
                  <a:lnTo>
                    <a:pt x="120" y="153"/>
                  </a:lnTo>
                  <a:lnTo>
                    <a:pt x="105" y="164"/>
                  </a:lnTo>
                  <a:lnTo>
                    <a:pt x="97" y="181"/>
                  </a:lnTo>
                  <a:lnTo>
                    <a:pt x="82" y="192"/>
                  </a:lnTo>
                  <a:lnTo>
                    <a:pt x="75" y="203"/>
                  </a:lnTo>
                  <a:lnTo>
                    <a:pt x="67" y="220"/>
                  </a:lnTo>
                  <a:lnTo>
                    <a:pt x="60" y="232"/>
                  </a:lnTo>
                  <a:lnTo>
                    <a:pt x="52" y="248"/>
                  </a:lnTo>
                  <a:lnTo>
                    <a:pt x="52" y="260"/>
                  </a:lnTo>
                  <a:lnTo>
                    <a:pt x="45" y="282"/>
                  </a:lnTo>
                  <a:lnTo>
                    <a:pt x="52" y="305"/>
                  </a:lnTo>
                  <a:lnTo>
                    <a:pt x="60" y="327"/>
                  </a:lnTo>
                  <a:lnTo>
                    <a:pt x="67" y="350"/>
                  </a:lnTo>
                  <a:lnTo>
                    <a:pt x="60" y="356"/>
                  </a:lnTo>
                  <a:lnTo>
                    <a:pt x="52" y="356"/>
                  </a:lnTo>
                  <a:lnTo>
                    <a:pt x="52" y="361"/>
                  </a:lnTo>
                  <a:lnTo>
                    <a:pt x="45" y="356"/>
                  </a:lnTo>
                  <a:lnTo>
                    <a:pt x="30" y="356"/>
                  </a:lnTo>
                  <a:lnTo>
                    <a:pt x="22" y="350"/>
                  </a:lnTo>
                  <a:lnTo>
                    <a:pt x="7" y="322"/>
                  </a:lnTo>
                  <a:lnTo>
                    <a:pt x="0" y="288"/>
                  </a:lnTo>
                  <a:lnTo>
                    <a:pt x="0" y="260"/>
                  </a:lnTo>
                  <a:lnTo>
                    <a:pt x="7" y="226"/>
                  </a:lnTo>
                  <a:lnTo>
                    <a:pt x="22" y="192"/>
                  </a:lnTo>
                  <a:lnTo>
                    <a:pt x="37" y="164"/>
                  </a:lnTo>
                  <a:lnTo>
                    <a:pt x="60" y="136"/>
                  </a:lnTo>
                  <a:lnTo>
                    <a:pt x="82" y="108"/>
                  </a:lnTo>
                  <a:lnTo>
                    <a:pt x="97" y="96"/>
                  </a:lnTo>
                  <a:lnTo>
                    <a:pt x="112" y="79"/>
                  </a:lnTo>
                  <a:lnTo>
                    <a:pt x="127" y="74"/>
                  </a:lnTo>
                  <a:lnTo>
                    <a:pt x="150" y="62"/>
                  </a:lnTo>
                  <a:lnTo>
                    <a:pt x="180" y="40"/>
                  </a:lnTo>
                  <a:lnTo>
                    <a:pt x="203" y="29"/>
                  </a:lnTo>
                  <a:lnTo>
                    <a:pt x="218" y="23"/>
                  </a:lnTo>
                  <a:lnTo>
                    <a:pt x="240" y="17"/>
                  </a:lnTo>
                  <a:lnTo>
                    <a:pt x="255" y="12"/>
                  </a:lnTo>
                  <a:lnTo>
                    <a:pt x="278" y="6"/>
                  </a:lnTo>
                  <a:lnTo>
                    <a:pt x="300" y="6"/>
                  </a:lnTo>
                  <a:lnTo>
                    <a:pt x="323" y="0"/>
                  </a:lnTo>
                  <a:lnTo>
                    <a:pt x="338" y="0"/>
                  </a:lnTo>
                  <a:lnTo>
                    <a:pt x="360" y="6"/>
                  </a:lnTo>
                  <a:lnTo>
                    <a:pt x="383" y="6"/>
                  </a:lnTo>
                  <a:lnTo>
                    <a:pt x="398" y="12"/>
                  </a:lnTo>
                  <a:lnTo>
                    <a:pt x="413" y="12"/>
                  </a:lnTo>
                  <a:lnTo>
                    <a:pt x="428" y="17"/>
                  </a:lnTo>
                  <a:lnTo>
                    <a:pt x="443" y="23"/>
                  </a:lnTo>
                  <a:lnTo>
                    <a:pt x="458" y="29"/>
                  </a:lnTo>
                  <a:lnTo>
                    <a:pt x="466" y="34"/>
                  </a:lnTo>
                  <a:lnTo>
                    <a:pt x="473" y="45"/>
                  </a:lnTo>
                  <a:lnTo>
                    <a:pt x="488" y="57"/>
                  </a:lnTo>
                  <a:close/>
                </a:path>
              </a:pathLst>
            </a:custGeom>
            <a:solidFill>
              <a:schemeClr val="bg1"/>
            </a:solidFill>
            <a:ln w="12700" cmpd="sng">
              <a:solidFill>
                <a:srgbClr val="33CCCC"/>
              </a:solidFill>
              <a:round/>
              <a:headEnd/>
              <a:tailEnd/>
            </a:ln>
          </p:spPr>
          <p:txBody>
            <a:bodyPr/>
            <a:lstStyle/>
            <a:p>
              <a:endParaRPr lang="en-US"/>
            </a:p>
          </p:txBody>
        </p:sp>
        <p:sp>
          <p:nvSpPr>
            <p:cNvPr id="6159" name="Freeform 15"/>
            <p:cNvSpPr>
              <a:spLocks/>
            </p:cNvSpPr>
            <p:nvPr/>
          </p:nvSpPr>
          <p:spPr bwMode="auto">
            <a:xfrm>
              <a:off x="1376" y="141"/>
              <a:ext cx="196" cy="462"/>
            </a:xfrm>
            <a:custGeom>
              <a:avLst/>
              <a:gdLst/>
              <a:ahLst/>
              <a:cxnLst>
                <a:cxn ang="0">
                  <a:pos x="45" y="6"/>
                </a:cxn>
                <a:cxn ang="0">
                  <a:pos x="60" y="56"/>
                </a:cxn>
                <a:cxn ang="0">
                  <a:pos x="75" y="102"/>
                </a:cxn>
                <a:cxn ang="0">
                  <a:pos x="98" y="152"/>
                </a:cxn>
                <a:cxn ang="0">
                  <a:pos x="113" y="197"/>
                </a:cxn>
                <a:cxn ang="0">
                  <a:pos x="128" y="248"/>
                </a:cxn>
                <a:cxn ang="0">
                  <a:pos x="143" y="293"/>
                </a:cxn>
                <a:cxn ang="0">
                  <a:pos x="166" y="344"/>
                </a:cxn>
                <a:cxn ang="0">
                  <a:pos x="181" y="395"/>
                </a:cxn>
                <a:cxn ang="0">
                  <a:pos x="188" y="406"/>
                </a:cxn>
                <a:cxn ang="0">
                  <a:pos x="188" y="440"/>
                </a:cxn>
                <a:cxn ang="0">
                  <a:pos x="196" y="451"/>
                </a:cxn>
                <a:cxn ang="0">
                  <a:pos x="188" y="457"/>
                </a:cxn>
                <a:cxn ang="0">
                  <a:pos x="173" y="457"/>
                </a:cxn>
                <a:cxn ang="0">
                  <a:pos x="166" y="462"/>
                </a:cxn>
                <a:cxn ang="0">
                  <a:pos x="150" y="462"/>
                </a:cxn>
                <a:cxn ang="0">
                  <a:pos x="143" y="457"/>
                </a:cxn>
                <a:cxn ang="0">
                  <a:pos x="135" y="434"/>
                </a:cxn>
                <a:cxn ang="0">
                  <a:pos x="128" y="406"/>
                </a:cxn>
                <a:cxn ang="0">
                  <a:pos x="120" y="383"/>
                </a:cxn>
                <a:cxn ang="0">
                  <a:pos x="120" y="361"/>
                </a:cxn>
                <a:cxn ang="0">
                  <a:pos x="113" y="344"/>
                </a:cxn>
                <a:cxn ang="0">
                  <a:pos x="105" y="316"/>
                </a:cxn>
                <a:cxn ang="0">
                  <a:pos x="98" y="293"/>
                </a:cxn>
                <a:cxn ang="0">
                  <a:pos x="90" y="271"/>
                </a:cxn>
                <a:cxn ang="0">
                  <a:pos x="83" y="242"/>
                </a:cxn>
                <a:cxn ang="0">
                  <a:pos x="68" y="214"/>
                </a:cxn>
                <a:cxn ang="0">
                  <a:pos x="60" y="180"/>
                </a:cxn>
                <a:cxn ang="0">
                  <a:pos x="45" y="152"/>
                </a:cxn>
                <a:cxn ang="0">
                  <a:pos x="30" y="124"/>
                </a:cxn>
                <a:cxn ang="0">
                  <a:pos x="23" y="96"/>
                </a:cxn>
                <a:cxn ang="0">
                  <a:pos x="15" y="62"/>
                </a:cxn>
                <a:cxn ang="0">
                  <a:pos x="0" y="34"/>
                </a:cxn>
                <a:cxn ang="0">
                  <a:pos x="0" y="17"/>
                </a:cxn>
                <a:cxn ang="0">
                  <a:pos x="15" y="6"/>
                </a:cxn>
                <a:cxn ang="0">
                  <a:pos x="23" y="6"/>
                </a:cxn>
                <a:cxn ang="0">
                  <a:pos x="23" y="0"/>
                </a:cxn>
                <a:cxn ang="0">
                  <a:pos x="38" y="0"/>
                </a:cxn>
                <a:cxn ang="0">
                  <a:pos x="45" y="6"/>
                </a:cxn>
              </a:cxnLst>
              <a:rect l="0" t="0" r="r" b="b"/>
              <a:pathLst>
                <a:path w="196" h="462">
                  <a:moveTo>
                    <a:pt x="45" y="6"/>
                  </a:moveTo>
                  <a:lnTo>
                    <a:pt x="60" y="56"/>
                  </a:lnTo>
                  <a:lnTo>
                    <a:pt x="75" y="102"/>
                  </a:lnTo>
                  <a:lnTo>
                    <a:pt x="98" y="152"/>
                  </a:lnTo>
                  <a:lnTo>
                    <a:pt x="113" y="197"/>
                  </a:lnTo>
                  <a:lnTo>
                    <a:pt x="128" y="248"/>
                  </a:lnTo>
                  <a:lnTo>
                    <a:pt x="143" y="293"/>
                  </a:lnTo>
                  <a:lnTo>
                    <a:pt x="166" y="344"/>
                  </a:lnTo>
                  <a:lnTo>
                    <a:pt x="181" y="395"/>
                  </a:lnTo>
                  <a:lnTo>
                    <a:pt x="188" y="406"/>
                  </a:lnTo>
                  <a:lnTo>
                    <a:pt x="188" y="440"/>
                  </a:lnTo>
                  <a:lnTo>
                    <a:pt x="196" y="451"/>
                  </a:lnTo>
                  <a:lnTo>
                    <a:pt x="188" y="457"/>
                  </a:lnTo>
                  <a:lnTo>
                    <a:pt x="173" y="457"/>
                  </a:lnTo>
                  <a:lnTo>
                    <a:pt x="166" y="462"/>
                  </a:lnTo>
                  <a:lnTo>
                    <a:pt x="150" y="462"/>
                  </a:lnTo>
                  <a:lnTo>
                    <a:pt x="143" y="457"/>
                  </a:lnTo>
                  <a:lnTo>
                    <a:pt x="135" y="434"/>
                  </a:lnTo>
                  <a:lnTo>
                    <a:pt x="128" y="406"/>
                  </a:lnTo>
                  <a:lnTo>
                    <a:pt x="120" y="383"/>
                  </a:lnTo>
                  <a:lnTo>
                    <a:pt x="120" y="361"/>
                  </a:lnTo>
                  <a:lnTo>
                    <a:pt x="113" y="344"/>
                  </a:lnTo>
                  <a:lnTo>
                    <a:pt x="105" y="316"/>
                  </a:lnTo>
                  <a:lnTo>
                    <a:pt x="98" y="293"/>
                  </a:lnTo>
                  <a:lnTo>
                    <a:pt x="90" y="271"/>
                  </a:lnTo>
                  <a:lnTo>
                    <a:pt x="83" y="242"/>
                  </a:lnTo>
                  <a:lnTo>
                    <a:pt x="68" y="214"/>
                  </a:lnTo>
                  <a:lnTo>
                    <a:pt x="60" y="180"/>
                  </a:lnTo>
                  <a:lnTo>
                    <a:pt x="45" y="152"/>
                  </a:lnTo>
                  <a:lnTo>
                    <a:pt x="30" y="124"/>
                  </a:lnTo>
                  <a:lnTo>
                    <a:pt x="23" y="96"/>
                  </a:lnTo>
                  <a:lnTo>
                    <a:pt x="15" y="62"/>
                  </a:lnTo>
                  <a:lnTo>
                    <a:pt x="0" y="34"/>
                  </a:lnTo>
                  <a:lnTo>
                    <a:pt x="0" y="17"/>
                  </a:lnTo>
                  <a:lnTo>
                    <a:pt x="15" y="6"/>
                  </a:lnTo>
                  <a:lnTo>
                    <a:pt x="23" y="6"/>
                  </a:lnTo>
                  <a:lnTo>
                    <a:pt x="23" y="0"/>
                  </a:lnTo>
                  <a:lnTo>
                    <a:pt x="38" y="0"/>
                  </a:lnTo>
                  <a:lnTo>
                    <a:pt x="45" y="6"/>
                  </a:lnTo>
                  <a:close/>
                </a:path>
              </a:pathLst>
            </a:custGeom>
            <a:solidFill>
              <a:schemeClr val="bg1"/>
            </a:solidFill>
            <a:ln w="12700" cmpd="sng">
              <a:solidFill>
                <a:srgbClr val="33CCCC"/>
              </a:solidFill>
              <a:round/>
              <a:headEnd/>
              <a:tailEnd/>
            </a:ln>
          </p:spPr>
          <p:txBody>
            <a:bodyPr/>
            <a:lstStyle/>
            <a:p>
              <a:endParaRPr lang="en-US"/>
            </a:p>
          </p:txBody>
        </p:sp>
        <p:sp>
          <p:nvSpPr>
            <p:cNvPr id="6160" name="Freeform 16"/>
            <p:cNvSpPr>
              <a:spLocks/>
            </p:cNvSpPr>
            <p:nvPr/>
          </p:nvSpPr>
          <p:spPr bwMode="auto">
            <a:xfrm>
              <a:off x="2451" y="158"/>
              <a:ext cx="68" cy="45"/>
            </a:xfrm>
            <a:custGeom>
              <a:avLst/>
              <a:gdLst/>
              <a:ahLst/>
              <a:cxnLst>
                <a:cxn ang="0">
                  <a:pos x="68" y="17"/>
                </a:cxn>
                <a:cxn ang="0">
                  <a:pos x="68" y="34"/>
                </a:cxn>
                <a:cxn ang="0">
                  <a:pos x="53" y="45"/>
                </a:cxn>
                <a:cxn ang="0">
                  <a:pos x="15" y="45"/>
                </a:cxn>
                <a:cxn ang="0">
                  <a:pos x="0" y="34"/>
                </a:cxn>
                <a:cxn ang="0">
                  <a:pos x="0" y="22"/>
                </a:cxn>
                <a:cxn ang="0">
                  <a:pos x="8" y="17"/>
                </a:cxn>
                <a:cxn ang="0">
                  <a:pos x="15" y="6"/>
                </a:cxn>
                <a:cxn ang="0">
                  <a:pos x="23" y="0"/>
                </a:cxn>
                <a:cxn ang="0">
                  <a:pos x="61" y="0"/>
                </a:cxn>
                <a:cxn ang="0">
                  <a:pos x="61" y="6"/>
                </a:cxn>
                <a:cxn ang="0">
                  <a:pos x="68" y="11"/>
                </a:cxn>
                <a:cxn ang="0">
                  <a:pos x="68" y="17"/>
                </a:cxn>
              </a:cxnLst>
              <a:rect l="0" t="0" r="r" b="b"/>
              <a:pathLst>
                <a:path w="68" h="45">
                  <a:moveTo>
                    <a:pt x="68" y="17"/>
                  </a:moveTo>
                  <a:lnTo>
                    <a:pt x="68" y="34"/>
                  </a:lnTo>
                  <a:lnTo>
                    <a:pt x="53" y="45"/>
                  </a:lnTo>
                  <a:lnTo>
                    <a:pt x="15" y="45"/>
                  </a:lnTo>
                  <a:lnTo>
                    <a:pt x="0" y="34"/>
                  </a:lnTo>
                  <a:lnTo>
                    <a:pt x="0" y="22"/>
                  </a:lnTo>
                  <a:lnTo>
                    <a:pt x="8" y="17"/>
                  </a:lnTo>
                  <a:lnTo>
                    <a:pt x="15" y="6"/>
                  </a:lnTo>
                  <a:lnTo>
                    <a:pt x="23" y="0"/>
                  </a:lnTo>
                  <a:lnTo>
                    <a:pt x="61" y="0"/>
                  </a:lnTo>
                  <a:lnTo>
                    <a:pt x="61" y="6"/>
                  </a:lnTo>
                  <a:lnTo>
                    <a:pt x="68" y="11"/>
                  </a:lnTo>
                  <a:lnTo>
                    <a:pt x="68" y="17"/>
                  </a:lnTo>
                  <a:close/>
                </a:path>
              </a:pathLst>
            </a:custGeom>
            <a:solidFill>
              <a:schemeClr val="bg1"/>
            </a:solidFill>
            <a:ln w="12700" cmpd="sng">
              <a:solidFill>
                <a:srgbClr val="33CCCC"/>
              </a:solidFill>
              <a:round/>
              <a:headEnd/>
              <a:tailEnd/>
            </a:ln>
          </p:spPr>
          <p:txBody>
            <a:bodyPr/>
            <a:lstStyle/>
            <a:p>
              <a:endParaRPr lang="en-US"/>
            </a:p>
          </p:txBody>
        </p:sp>
        <p:sp>
          <p:nvSpPr>
            <p:cNvPr id="6161" name="Freeform 17"/>
            <p:cNvSpPr>
              <a:spLocks/>
            </p:cNvSpPr>
            <p:nvPr/>
          </p:nvSpPr>
          <p:spPr bwMode="auto">
            <a:xfrm>
              <a:off x="2023" y="164"/>
              <a:ext cx="218" cy="344"/>
            </a:xfrm>
            <a:custGeom>
              <a:avLst/>
              <a:gdLst/>
              <a:ahLst/>
              <a:cxnLst>
                <a:cxn ang="0">
                  <a:pos x="218" y="11"/>
                </a:cxn>
                <a:cxn ang="0">
                  <a:pos x="210" y="22"/>
                </a:cxn>
                <a:cxn ang="0">
                  <a:pos x="203" y="39"/>
                </a:cxn>
                <a:cxn ang="0">
                  <a:pos x="195" y="56"/>
                </a:cxn>
                <a:cxn ang="0">
                  <a:pos x="188" y="73"/>
                </a:cxn>
                <a:cxn ang="0">
                  <a:pos x="180" y="84"/>
                </a:cxn>
                <a:cxn ang="0">
                  <a:pos x="173" y="101"/>
                </a:cxn>
                <a:cxn ang="0">
                  <a:pos x="158" y="112"/>
                </a:cxn>
                <a:cxn ang="0">
                  <a:pos x="158" y="129"/>
                </a:cxn>
                <a:cxn ang="0">
                  <a:pos x="143" y="157"/>
                </a:cxn>
                <a:cxn ang="0">
                  <a:pos x="128" y="186"/>
                </a:cxn>
                <a:cxn ang="0">
                  <a:pos x="113" y="208"/>
                </a:cxn>
                <a:cxn ang="0">
                  <a:pos x="98" y="236"/>
                </a:cxn>
                <a:cxn ang="0">
                  <a:pos x="90" y="265"/>
                </a:cxn>
                <a:cxn ang="0">
                  <a:pos x="75" y="287"/>
                </a:cxn>
                <a:cxn ang="0">
                  <a:pos x="60" y="315"/>
                </a:cxn>
                <a:cxn ang="0">
                  <a:pos x="45" y="344"/>
                </a:cxn>
                <a:cxn ang="0">
                  <a:pos x="7" y="344"/>
                </a:cxn>
                <a:cxn ang="0">
                  <a:pos x="7" y="338"/>
                </a:cxn>
                <a:cxn ang="0">
                  <a:pos x="0" y="338"/>
                </a:cxn>
                <a:cxn ang="0">
                  <a:pos x="0" y="332"/>
                </a:cxn>
                <a:cxn ang="0">
                  <a:pos x="15" y="293"/>
                </a:cxn>
                <a:cxn ang="0">
                  <a:pos x="37" y="253"/>
                </a:cxn>
                <a:cxn ang="0">
                  <a:pos x="52" y="214"/>
                </a:cxn>
                <a:cxn ang="0">
                  <a:pos x="75" y="174"/>
                </a:cxn>
                <a:cxn ang="0">
                  <a:pos x="90" y="135"/>
                </a:cxn>
                <a:cxn ang="0">
                  <a:pos x="113" y="95"/>
                </a:cxn>
                <a:cxn ang="0">
                  <a:pos x="135" y="50"/>
                </a:cxn>
                <a:cxn ang="0">
                  <a:pos x="165" y="16"/>
                </a:cxn>
                <a:cxn ang="0">
                  <a:pos x="165" y="11"/>
                </a:cxn>
                <a:cxn ang="0">
                  <a:pos x="173" y="5"/>
                </a:cxn>
                <a:cxn ang="0">
                  <a:pos x="180" y="5"/>
                </a:cxn>
                <a:cxn ang="0">
                  <a:pos x="188" y="0"/>
                </a:cxn>
                <a:cxn ang="0">
                  <a:pos x="195" y="0"/>
                </a:cxn>
                <a:cxn ang="0">
                  <a:pos x="203" y="5"/>
                </a:cxn>
                <a:cxn ang="0">
                  <a:pos x="210" y="5"/>
                </a:cxn>
                <a:cxn ang="0">
                  <a:pos x="218" y="11"/>
                </a:cxn>
              </a:cxnLst>
              <a:rect l="0" t="0" r="r" b="b"/>
              <a:pathLst>
                <a:path w="218" h="344">
                  <a:moveTo>
                    <a:pt x="218" y="11"/>
                  </a:moveTo>
                  <a:lnTo>
                    <a:pt x="210" y="22"/>
                  </a:lnTo>
                  <a:lnTo>
                    <a:pt x="203" y="39"/>
                  </a:lnTo>
                  <a:lnTo>
                    <a:pt x="195" y="56"/>
                  </a:lnTo>
                  <a:lnTo>
                    <a:pt x="188" y="73"/>
                  </a:lnTo>
                  <a:lnTo>
                    <a:pt x="180" y="84"/>
                  </a:lnTo>
                  <a:lnTo>
                    <a:pt x="173" y="101"/>
                  </a:lnTo>
                  <a:lnTo>
                    <a:pt x="158" y="112"/>
                  </a:lnTo>
                  <a:lnTo>
                    <a:pt x="158" y="129"/>
                  </a:lnTo>
                  <a:lnTo>
                    <a:pt x="143" y="157"/>
                  </a:lnTo>
                  <a:lnTo>
                    <a:pt x="128" y="186"/>
                  </a:lnTo>
                  <a:lnTo>
                    <a:pt x="113" y="208"/>
                  </a:lnTo>
                  <a:lnTo>
                    <a:pt x="98" y="236"/>
                  </a:lnTo>
                  <a:lnTo>
                    <a:pt x="90" y="265"/>
                  </a:lnTo>
                  <a:lnTo>
                    <a:pt x="75" y="287"/>
                  </a:lnTo>
                  <a:lnTo>
                    <a:pt x="60" y="315"/>
                  </a:lnTo>
                  <a:lnTo>
                    <a:pt x="45" y="344"/>
                  </a:lnTo>
                  <a:lnTo>
                    <a:pt x="7" y="344"/>
                  </a:lnTo>
                  <a:lnTo>
                    <a:pt x="7" y="338"/>
                  </a:lnTo>
                  <a:lnTo>
                    <a:pt x="0" y="338"/>
                  </a:lnTo>
                  <a:lnTo>
                    <a:pt x="0" y="332"/>
                  </a:lnTo>
                  <a:lnTo>
                    <a:pt x="15" y="293"/>
                  </a:lnTo>
                  <a:lnTo>
                    <a:pt x="37" y="253"/>
                  </a:lnTo>
                  <a:lnTo>
                    <a:pt x="52" y="214"/>
                  </a:lnTo>
                  <a:lnTo>
                    <a:pt x="75" y="174"/>
                  </a:lnTo>
                  <a:lnTo>
                    <a:pt x="90" y="135"/>
                  </a:lnTo>
                  <a:lnTo>
                    <a:pt x="113" y="95"/>
                  </a:lnTo>
                  <a:lnTo>
                    <a:pt x="135" y="50"/>
                  </a:lnTo>
                  <a:lnTo>
                    <a:pt x="165" y="16"/>
                  </a:lnTo>
                  <a:lnTo>
                    <a:pt x="165" y="11"/>
                  </a:lnTo>
                  <a:lnTo>
                    <a:pt x="173" y="5"/>
                  </a:lnTo>
                  <a:lnTo>
                    <a:pt x="180" y="5"/>
                  </a:lnTo>
                  <a:lnTo>
                    <a:pt x="188" y="0"/>
                  </a:lnTo>
                  <a:lnTo>
                    <a:pt x="195" y="0"/>
                  </a:lnTo>
                  <a:lnTo>
                    <a:pt x="203" y="5"/>
                  </a:lnTo>
                  <a:lnTo>
                    <a:pt x="210" y="5"/>
                  </a:lnTo>
                  <a:lnTo>
                    <a:pt x="218" y="11"/>
                  </a:lnTo>
                  <a:close/>
                </a:path>
              </a:pathLst>
            </a:custGeom>
            <a:solidFill>
              <a:schemeClr val="bg1"/>
            </a:solidFill>
            <a:ln w="12700" cmpd="sng">
              <a:solidFill>
                <a:srgbClr val="33CCCC"/>
              </a:solidFill>
              <a:round/>
              <a:headEnd/>
              <a:tailEnd/>
            </a:ln>
          </p:spPr>
          <p:txBody>
            <a:bodyPr/>
            <a:lstStyle/>
            <a:p>
              <a:endParaRPr lang="en-US"/>
            </a:p>
          </p:txBody>
        </p:sp>
        <p:sp>
          <p:nvSpPr>
            <p:cNvPr id="6162" name="Freeform 18"/>
            <p:cNvSpPr>
              <a:spLocks/>
            </p:cNvSpPr>
            <p:nvPr/>
          </p:nvSpPr>
          <p:spPr bwMode="auto">
            <a:xfrm>
              <a:off x="3196" y="164"/>
              <a:ext cx="143" cy="124"/>
            </a:xfrm>
            <a:custGeom>
              <a:avLst/>
              <a:gdLst/>
              <a:ahLst/>
              <a:cxnLst>
                <a:cxn ang="0">
                  <a:pos x="105" y="11"/>
                </a:cxn>
                <a:cxn ang="0">
                  <a:pos x="90" y="16"/>
                </a:cxn>
                <a:cxn ang="0">
                  <a:pos x="90" y="28"/>
                </a:cxn>
                <a:cxn ang="0">
                  <a:pos x="120" y="50"/>
                </a:cxn>
                <a:cxn ang="0">
                  <a:pos x="135" y="50"/>
                </a:cxn>
                <a:cxn ang="0">
                  <a:pos x="143" y="56"/>
                </a:cxn>
                <a:cxn ang="0">
                  <a:pos x="135" y="62"/>
                </a:cxn>
                <a:cxn ang="0">
                  <a:pos x="143" y="67"/>
                </a:cxn>
                <a:cxn ang="0">
                  <a:pos x="143" y="73"/>
                </a:cxn>
                <a:cxn ang="0">
                  <a:pos x="120" y="73"/>
                </a:cxn>
                <a:cxn ang="0">
                  <a:pos x="113" y="79"/>
                </a:cxn>
                <a:cxn ang="0">
                  <a:pos x="105" y="79"/>
                </a:cxn>
                <a:cxn ang="0">
                  <a:pos x="98" y="84"/>
                </a:cxn>
                <a:cxn ang="0">
                  <a:pos x="90" y="84"/>
                </a:cxn>
                <a:cxn ang="0">
                  <a:pos x="90" y="95"/>
                </a:cxn>
                <a:cxn ang="0">
                  <a:pos x="105" y="107"/>
                </a:cxn>
                <a:cxn ang="0">
                  <a:pos x="98" y="107"/>
                </a:cxn>
                <a:cxn ang="0">
                  <a:pos x="105" y="112"/>
                </a:cxn>
                <a:cxn ang="0">
                  <a:pos x="90" y="124"/>
                </a:cxn>
                <a:cxn ang="0">
                  <a:pos x="83" y="118"/>
                </a:cxn>
                <a:cxn ang="0">
                  <a:pos x="75" y="118"/>
                </a:cxn>
                <a:cxn ang="0">
                  <a:pos x="67" y="112"/>
                </a:cxn>
                <a:cxn ang="0">
                  <a:pos x="67" y="101"/>
                </a:cxn>
                <a:cxn ang="0">
                  <a:pos x="52" y="90"/>
                </a:cxn>
                <a:cxn ang="0">
                  <a:pos x="45" y="90"/>
                </a:cxn>
                <a:cxn ang="0">
                  <a:pos x="37" y="95"/>
                </a:cxn>
                <a:cxn ang="0">
                  <a:pos x="30" y="95"/>
                </a:cxn>
                <a:cxn ang="0">
                  <a:pos x="22" y="101"/>
                </a:cxn>
                <a:cxn ang="0">
                  <a:pos x="7" y="101"/>
                </a:cxn>
                <a:cxn ang="0">
                  <a:pos x="0" y="95"/>
                </a:cxn>
                <a:cxn ang="0">
                  <a:pos x="0" y="79"/>
                </a:cxn>
                <a:cxn ang="0">
                  <a:pos x="7" y="73"/>
                </a:cxn>
                <a:cxn ang="0">
                  <a:pos x="15" y="62"/>
                </a:cxn>
                <a:cxn ang="0">
                  <a:pos x="30" y="50"/>
                </a:cxn>
                <a:cxn ang="0">
                  <a:pos x="22" y="45"/>
                </a:cxn>
                <a:cxn ang="0">
                  <a:pos x="15" y="33"/>
                </a:cxn>
                <a:cxn ang="0">
                  <a:pos x="7" y="28"/>
                </a:cxn>
                <a:cxn ang="0">
                  <a:pos x="7" y="16"/>
                </a:cxn>
                <a:cxn ang="0">
                  <a:pos x="60" y="16"/>
                </a:cxn>
                <a:cxn ang="0">
                  <a:pos x="67" y="11"/>
                </a:cxn>
                <a:cxn ang="0">
                  <a:pos x="75" y="0"/>
                </a:cxn>
                <a:cxn ang="0">
                  <a:pos x="90" y="0"/>
                </a:cxn>
                <a:cxn ang="0">
                  <a:pos x="105" y="11"/>
                </a:cxn>
              </a:cxnLst>
              <a:rect l="0" t="0" r="r" b="b"/>
              <a:pathLst>
                <a:path w="143" h="124">
                  <a:moveTo>
                    <a:pt x="105" y="11"/>
                  </a:moveTo>
                  <a:lnTo>
                    <a:pt x="90" y="16"/>
                  </a:lnTo>
                  <a:lnTo>
                    <a:pt x="90" y="28"/>
                  </a:lnTo>
                  <a:lnTo>
                    <a:pt x="120" y="50"/>
                  </a:lnTo>
                  <a:lnTo>
                    <a:pt x="135" y="50"/>
                  </a:lnTo>
                  <a:lnTo>
                    <a:pt x="143" y="56"/>
                  </a:lnTo>
                  <a:lnTo>
                    <a:pt x="135" y="62"/>
                  </a:lnTo>
                  <a:lnTo>
                    <a:pt x="143" y="67"/>
                  </a:lnTo>
                  <a:lnTo>
                    <a:pt x="143" y="73"/>
                  </a:lnTo>
                  <a:lnTo>
                    <a:pt x="120" y="73"/>
                  </a:lnTo>
                  <a:lnTo>
                    <a:pt x="113" y="79"/>
                  </a:lnTo>
                  <a:lnTo>
                    <a:pt x="105" y="79"/>
                  </a:lnTo>
                  <a:lnTo>
                    <a:pt x="98" y="84"/>
                  </a:lnTo>
                  <a:lnTo>
                    <a:pt x="90" y="84"/>
                  </a:lnTo>
                  <a:lnTo>
                    <a:pt x="90" y="95"/>
                  </a:lnTo>
                  <a:lnTo>
                    <a:pt x="105" y="107"/>
                  </a:lnTo>
                  <a:lnTo>
                    <a:pt x="98" y="107"/>
                  </a:lnTo>
                  <a:lnTo>
                    <a:pt x="105" y="112"/>
                  </a:lnTo>
                  <a:lnTo>
                    <a:pt x="90" y="124"/>
                  </a:lnTo>
                  <a:lnTo>
                    <a:pt x="83" y="118"/>
                  </a:lnTo>
                  <a:lnTo>
                    <a:pt x="75" y="118"/>
                  </a:lnTo>
                  <a:lnTo>
                    <a:pt x="67" y="112"/>
                  </a:lnTo>
                  <a:lnTo>
                    <a:pt x="67" y="101"/>
                  </a:lnTo>
                  <a:lnTo>
                    <a:pt x="52" y="90"/>
                  </a:lnTo>
                  <a:lnTo>
                    <a:pt x="45" y="90"/>
                  </a:lnTo>
                  <a:lnTo>
                    <a:pt x="37" y="95"/>
                  </a:lnTo>
                  <a:lnTo>
                    <a:pt x="30" y="95"/>
                  </a:lnTo>
                  <a:lnTo>
                    <a:pt x="22" y="101"/>
                  </a:lnTo>
                  <a:lnTo>
                    <a:pt x="7" y="101"/>
                  </a:lnTo>
                  <a:lnTo>
                    <a:pt x="0" y="95"/>
                  </a:lnTo>
                  <a:lnTo>
                    <a:pt x="0" y="79"/>
                  </a:lnTo>
                  <a:lnTo>
                    <a:pt x="7" y="73"/>
                  </a:lnTo>
                  <a:lnTo>
                    <a:pt x="15" y="62"/>
                  </a:lnTo>
                  <a:lnTo>
                    <a:pt x="30" y="50"/>
                  </a:lnTo>
                  <a:lnTo>
                    <a:pt x="22" y="45"/>
                  </a:lnTo>
                  <a:lnTo>
                    <a:pt x="15" y="33"/>
                  </a:lnTo>
                  <a:lnTo>
                    <a:pt x="7" y="28"/>
                  </a:lnTo>
                  <a:lnTo>
                    <a:pt x="7" y="16"/>
                  </a:lnTo>
                  <a:lnTo>
                    <a:pt x="60" y="16"/>
                  </a:lnTo>
                  <a:lnTo>
                    <a:pt x="67" y="11"/>
                  </a:lnTo>
                  <a:lnTo>
                    <a:pt x="75" y="0"/>
                  </a:lnTo>
                  <a:lnTo>
                    <a:pt x="90" y="0"/>
                  </a:lnTo>
                  <a:lnTo>
                    <a:pt x="105" y="11"/>
                  </a:lnTo>
                  <a:close/>
                </a:path>
              </a:pathLst>
            </a:custGeom>
            <a:solidFill>
              <a:schemeClr val="bg1"/>
            </a:solidFill>
            <a:ln w="12700" cmpd="sng">
              <a:solidFill>
                <a:srgbClr val="33CCCC"/>
              </a:solidFill>
              <a:round/>
              <a:headEnd/>
              <a:tailEnd/>
            </a:ln>
          </p:spPr>
          <p:txBody>
            <a:bodyPr/>
            <a:lstStyle/>
            <a:p>
              <a:endParaRPr lang="en-US"/>
            </a:p>
          </p:txBody>
        </p:sp>
        <p:sp>
          <p:nvSpPr>
            <p:cNvPr id="6163" name="Freeform 19"/>
            <p:cNvSpPr>
              <a:spLocks/>
            </p:cNvSpPr>
            <p:nvPr/>
          </p:nvSpPr>
          <p:spPr bwMode="auto">
            <a:xfrm>
              <a:off x="827" y="180"/>
              <a:ext cx="75" cy="68"/>
            </a:xfrm>
            <a:custGeom>
              <a:avLst/>
              <a:gdLst/>
              <a:ahLst/>
              <a:cxnLst>
                <a:cxn ang="0">
                  <a:pos x="75" y="23"/>
                </a:cxn>
                <a:cxn ang="0">
                  <a:pos x="75" y="34"/>
                </a:cxn>
                <a:cxn ang="0">
                  <a:pos x="60" y="46"/>
                </a:cxn>
                <a:cxn ang="0">
                  <a:pos x="53" y="57"/>
                </a:cxn>
                <a:cxn ang="0">
                  <a:pos x="45" y="57"/>
                </a:cxn>
                <a:cxn ang="0">
                  <a:pos x="30" y="68"/>
                </a:cxn>
                <a:cxn ang="0">
                  <a:pos x="23" y="68"/>
                </a:cxn>
                <a:cxn ang="0">
                  <a:pos x="8" y="57"/>
                </a:cxn>
                <a:cxn ang="0">
                  <a:pos x="0" y="57"/>
                </a:cxn>
                <a:cxn ang="0">
                  <a:pos x="0" y="29"/>
                </a:cxn>
                <a:cxn ang="0">
                  <a:pos x="8" y="12"/>
                </a:cxn>
                <a:cxn ang="0">
                  <a:pos x="23" y="0"/>
                </a:cxn>
                <a:cxn ang="0">
                  <a:pos x="30" y="6"/>
                </a:cxn>
                <a:cxn ang="0">
                  <a:pos x="60" y="6"/>
                </a:cxn>
                <a:cxn ang="0">
                  <a:pos x="75" y="17"/>
                </a:cxn>
                <a:cxn ang="0">
                  <a:pos x="75" y="23"/>
                </a:cxn>
              </a:cxnLst>
              <a:rect l="0" t="0" r="r" b="b"/>
              <a:pathLst>
                <a:path w="75" h="68">
                  <a:moveTo>
                    <a:pt x="75" y="23"/>
                  </a:moveTo>
                  <a:lnTo>
                    <a:pt x="75" y="34"/>
                  </a:lnTo>
                  <a:lnTo>
                    <a:pt x="60" y="46"/>
                  </a:lnTo>
                  <a:lnTo>
                    <a:pt x="53" y="57"/>
                  </a:lnTo>
                  <a:lnTo>
                    <a:pt x="45" y="57"/>
                  </a:lnTo>
                  <a:lnTo>
                    <a:pt x="30" y="68"/>
                  </a:lnTo>
                  <a:lnTo>
                    <a:pt x="23" y="68"/>
                  </a:lnTo>
                  <a:lnTo>
                    <a:pt x="8" y="57"/>
                  </a:lnTo>
                  <a:lnTo>
                    <a:pt x="0" y="57"/>
                  </a:lnTo>
                  <a:lnTo>
                    <a:pt x="0" y="29"/>
                  </a:lnTo>
                  <a:lnTo>
                    <a:pt x="8" y="12"/>
                  </a:lnTo>
                  <a:lnTo>
                    <a:pt x="23" y="0"/>
                  </a:lnTo>
                  <a:lnTo>
                    <a:pt x="30" y="6"/>
                  </a:lnTo>
                  <a:lnTo>
                    <a:pt x="60" y="6"/>
                  </a:lnTo>
                  <a:lnTo>
                    <a:pt x="75" y="17"/>
                  </a:lnTo>
                  <a:lnTo>
                    <a:pt x="75" y="23"/>
                  </a:lnTo>
                  <a:close/>
                </a:path>
              </a:pathLst>
            </a:custGeom>
            <a:solidFill>
              <a:schemeClr val="bg1"/>
            </a:solidFill>
            <a:ln w="12700" cmpd="sng">
              <a:solidFill>
                <a:srgbClr val="33CCCC"/>
              </a:solidFill>
              <a:round/>
              <a:headEnd/>
              <a:tailEnd/>
            </a:ln>
          </p:spPr>
          <p:txBody>
            <a:bodyPr/>
            <a:lstStyle/>
            <a:p>
              <a:endParaRPr lang="en-US"/>
            </a:p>
          </p:txBody>
        </p:sp>
        <p:sp>
          <p:nvSpPr>
            <p:cNvPr id="6164" name="Freeform 20"/>
            <p:cNvSpPr>
              <a:spLocks/>
            </p:cNvSpPr>
            <p:nvPr/>
          </p:nvSpPr>
          <p:spPr bwMode="auto">
            <a:xfrm>
              <a:off x="1120" y="180"/>
              <a:ext cx="211" cy="339"/>
            </a:xfrm>
            <a:custGeom>
              <a:avLst/>
              <a:gdLst/>
              <a:ahLst/>
              <a:cxnLst>
                <a:cxn ang="0">
                  <a:pos x="46" y="6"/>
                </a:cxn>
                <a:cxn ang="0">
                  <a:pos x="68" y="40"/>
                </a:cxn>
                <a:cxn ang="0">
                  <a:pos x="91" y="79"/>
                </a:cxn>
                <a:cxn ang="0">
                  <a:pos x="113" y="119"/>
                </a:cxn>
                <a:cxn ang="0">
                  <a:pos x="128" y="153"/>
                </a:cxn>
                <a:cxn ang="0">
                  <a:pos x="151" y="192"/>
                </a:cxn>
                <a:cxn ang="0">
                  <a:pos x="166" y="232"/>
                </a:cxn>
                <a:cxn ang="0">
                  <a:pos x="188" y="271"/>
                </a:cxn>
                <a:cxn ang="0">
                  <a:pos x="211" y="305"/>
                </a:cxn>
                <a:cxn ang="0">
                  <a:pos x="203" y="316"/>
                </a:cxn>
                <a:cxn ang="0">
                  <a:pos x="188" y="328"/>
                </a:cxn>
                <a:cxn ang="0">
                  <a:pos x="181" y="339"/>
                </a:cxn>
                <a:cxn ang="0">
                  <a:pos x="166" y="333"/>
                </a:cxn>
                <a:cxn ang="0">
                  <a:pos x="151" y="322"/>
                </a:cxn>
                <a:cxn ang="0">
                  <a:pos x="151" y="305"/>
                </a:cxn>
                <a:cxn ang="0">
                  <a:pos x="136" y="294"/>
                </a:cxn>
                <a:cxn ang="0">
                  <a:pos x="136" y="288"/>
                </a:cxn>
                <a:cxn ang="0">
                  <a:pos x="113" y="254"/>
                </a:cxn>
                <a:cxn ang="0">
                  <a:pos x="98" y="220"/>
                </a:cxn>
                <a:cxn ang="0">
                  <a:pos x="83" y="187"/>
                </a:cxn>
                <a:cxn ang="0">
                  <a:pos x="68" y="153"/>
                </a:cxn>
                <a:cxn ang="0">
                  <a:pos x="53" y="119"/>
                </a:cxn>
                <a:cxn ang="0">
                  <a:pos x="38" y="85"/>
                </a:cxn>
                <a:cxn ang="0">
                  <a:pos x="15" y="51"/>
                </a:cxn>
                <a:cxn ang="0">
                  <a:pos x="0" y="17"/>
                </a:cxn>
                <a:cxn ang="0">
                  <a:pos x="0" y="12"/>
                </a:cxn>
                <a:cxn ang="0">
                  <a:pos x="8" y="12"/>
                </a:cxn>
                <a:cxn ang="0">
                  <a:pos x="15" y="6"/>
                </a:cxn>
                <a:cxn ang="0">
                  <a:pos x="23" y="6"/>
                </a:cxn>
                <a:cxn ang="0">
                  <a:pos x="30" y="0"/>
                </a:cxn>
                <a:cxn ang="0">
                  <a:pos x="38" y="6"/>
                </a:cxn>
                <a:cxn ang="0">
                  <a:pos x="46" y="6"/>
                </a:cxn>
              </a:cxnLst>
              <a:rect l="0" t="0" r="r" b="b"/>
              <a:pathLst>
                <a:path w="211" h="339">
                  <a:moveTo>
                    <a:pt x="46" y="6"/>
                  </a:moveTo>
                  <a:lnTo>
                    <a:pt x="68" y="40"/>
                  </a:lnTo>
                  <a:lnTo>
                    <a:pt x="91" y="79"/>
                  </a:lnTo>
                  <a:lnTo>
                    <a:pt x="113" y="119"/>
                  </a:lnTo>
                  <a:lnTo>
                    <a:pt x="128" y="153"/>
                  </a:lnTo>
                  <a:lnTo>
                    <a:pt x="151" y="192"/>
                  </a:lnTo>
                  <a:lnTo>
                    <a:pt x="166" y="232"/>
                  </a:lnTo>
                  <a:lnTo>
                    <a:pt x="188" y="271"/>
                  </a:lnTo>
                  <a:lnTo>
                    <a:pt x="211" y="305"/>
                  </a:lnTo>
                  <a:lnTo>
                    <a:pt x="203" y="316"/>
                  </a:lnTo>
                  <a:lnTo>
                    <a:pt x="188" y="328"/>
                  </a:lnTo>
                  <a:lnTo>
                    <a:pt x="181" y="339"/>
                  </a:lnTo>
                  <a:lnTo>
                    <a:pt x="166" y="333"/>
                  </a:lnTo>
                  <a:lnTo>
                    <a:pt x="151" y="322"/>
                  </a:lnTo>
                  <a:lnTo>
                    <a:pt x="151" y="305"/>
                  </a:lnTo>
                  <a:lnTo>
                    <a:pt x="136" y="294"/>
                  </a:lnTo>
                  <a:lnTo>
                    <a:pt x="136" y="288"/>
                  </a:lnTo>
                  <a:lnTo>
                    <a:pt x="113" y="254"/>
                  </a:lnTo>
                  <a:lnTo>
                    <a:pt x="98" y="220"/>
                  </a:lnTo>
                  <a:lnTo>
                    <a:pt x="83" y="187"/>
                  </a:lnTo>
                  <a:lnTo>
                    <a:pt x="68" y="153"/>
                  </a:lnTo>
                  <a:lnTo>
                    <a:pt x="53" y="119"/>
                  </a:lnTo>
                  <a:lnTo>
                    <a:pt x="38" y="85"/>
                  </a:lnTo>
                  <a:lnTo>
                    <a:pt x="15" y="51"/>
                  </a:lnTo>
                  <a:lnTo>
                    <a:pt x="0" y="17"/>
                  </a:lnTo>
                  <a:lnTo>
                    <a:pt x="0" y="12"/>
                  </a:lnTo>
                  <a:lnTo>
                    <a:pt x="8" y="12"/>
                  </a:lnTo>
                  <a:lnTo>
                    <a:pt x="15" y="6"/>
                  </a:lnTo>
                  <a:lnTo>
                    <a:pt x="23" y="6"/>
                  </a:lnTo>
                  <a:lnTo>
                    <a:pt x="30" y="0"/>
                  </a:lnTo>
                  <a:lnTo>
                    <a:pt x="38" y="6"/>
                  </a:lnTo>
                  <a:lnTo>
                    <a:pt x="46" y="6"/>
                  </a:lnTo>
                  <a:close/>
                </a:path>
              </a:pathLst>
            </a:custGeom>
            <a:solidFill>
              <a:schemeClr val="bg1"/>
            </a:solidFill>
            <a:ln w="12700" cmpd="sng">
              <a:solidFill>
                <a:srgbClr val="33CCCC"/>
              </a:solidFill>
              <a:round/>
              <a:headEnd/>
              <a:tailEnd/>
            </a:ln>
          </p:spPr>
          <p:txBody>
            <a:bodyPr/>
            <a:lstStyle/>
            <a:p>
              <a:endParaRPr lang="en-US"/>
            </a:p>
          </p:txBody>
        </p:sp>
        <p:sp>
          <p:nvSpPr>
            <p:cNvPr id="6165" name="Freeform 21"/>
            <p:cNvSpPr>
              <a:spLocks/>
            </p:cNvSpPr>
            <p:nvPr/>
          </p:nvSpPr>
          <p:spPr bwMode="auto">
            <a:xfrm>
              <a:off x="3181" y="209"/>
              <a:ext cx="827" cy="349"/>
            </a:xfrm>
            <a:custGeom>
              <a:avLst/>
              <a:gdLst/>
              <a:ahLst/>
              <a:cxnLst>
                <a:cxn ang="0">
                  <a:pos x="699" y="28"/>
                </a:cxn>
                <a:cxn ang="0">
                  <a:pos x="744" y="39"/>
                </a:cxn>
                <a:cxn ang="0">
                  <a:pos x="797" y="73"/>
                </a:cxn>
                <a:cxn ang="0">
                  <a:pos x="827" y="118"/>
                </a:cxn>
                <a:cxn ang="0">
                  <a:pos x="804" y="112"/>
                </a:cxn>
                <a:cxn ang="0">
                  <a:pos x="767" y="90"/>
                </a:cxn>
                <a:cxn ang="0">
                  <a:pos x="737" y="73"/>
                </a:cxn>
                <a:cxn ang="0">
                  <a:pos x="692" y="56"/>
                </a:cxn>
                <a:cxn ang="0">
                  <a:pos x="639" y="45"/>
                </a:cxn>
                <a:cxn ang="0">
                  <a:pos x="579" y="39"/>
                </a:cxn>
                <a:cxn ang="0">
                  <a:pos x="496" y="34"/>
                </a:cxn>
                <a:cxn ang="0">
                  <a:pos x="436" y="39"/>
                </a:cxn>
                <a:cxn ang="0">
                  <a:pos x="383" y="45"/>
                </a:cxn>
                <a:cxn ang="0">
                  <a:pos x="331" y="56"/>
                </a:cxn>
                <a:cxn ang="0">
                  <a:pos x="225" y="141"/>
                </a:cxn>
                <a:cxn ang="0">
                  <a:pos x="195" y="169"/>
                </a:cxn>
                <a:cxn ang="0">
                  <a:pos x="165" y="203"/>
                </a:cxn>
                <a:cxn ang="0">
                  <a:pos x="150" y="231"/>
                </a:cxn>
                <a:cxn ang="0">
                  <a:pos x="128" y="270"/>
                </a:cxn>
                <a:cxn ang="0">
                  <a:pos x="120" y="304"/>
                </a:cxn>
                <a:cxn ang="0">
                  <a:pos x="90" y="332"/>
                </a:cxn>
                <a:cxn ang="0">
                  <a:pos x="67" y="344"/>
                </a:cxn>
                <a:cxn ang="0">
                  <a:pos x="52" y="344"/>
                </a:cxn>
                <a:cxn ang="0">
                  <a:pos x="37" y="338"/>
                </a:cxn>
                <a:cxn ang="0">
                  <a:pos x="15" y="332"/>
                </a:cxn>
                <a:cxn ang="0">
                  <a:pos x="7" y="327"/>
                </a:cxn>
                <a:cxn ang="0">
                  <a:pos x="7" y="282"/>
                </a:cxn>
                <a:cxn ang="0">
                  <a:pos x="37" y="220"/>
                </a:cxn>
                <a:cxn ang="0">
                  <a:pos x="90" y="158"/>
                </a:cxn>
                <a:cxn ang="0">
                  <a:pos x="150" y="107"/>
                </a:cxn>
                <a:cxn ang="0">
                  <a:pos x="203" y="62"/>
                </a:cxn>
                <a:cxn ang="0">
                  <a:pos x="255" y="39"/>
                </a:cxn>
                <a:cxn ang="0">
                  <a:pos x="316" y="22"/>
                </a:cxn>
                <a:cxn ang="0">
                  <a:pos x="368" y="11"/>
                </a:cxn>
                <a:cxn ang="0">
                  <a:pos x="428" y="0"/>
                </a:cxn>
                <a:cxn ang="0">
                  <a:pos x="639" y="5"/>
                </a:cxn>
              </a:cxnLst>
              <a:rect l="0" t="0" r="r" b="b"/>
              <a:pathLst>
                <a:path w="827" h="349">
                  <a:moveTo>
                    <a:pt x="677" y="22"/>
                  </a:moveTo>
                  <a:lnTo>
                    <a:pt x="699" y="28"/>
                  </a:lnTo>
                  <a:lnTo>
                    <a:pt x="722" y="28"/>
                  </a:lnTo>
                  <a:lnTo>
                    <a:pt x="744" y="39"/>
                  </a:lnTo>
                  <a:lnTo>
                    <a:pt x="774" y="62"/>
                  </a:lnTo>
                  <a:lnTo>
                    <a:pt x="797" y="73"/>
                  </a:lnTo>
                  <a:lnTo>
                    <a:pt x="827" y="96"/>
                  </a:lnTo>
                  <a:lnTo>
                    <a:pt x="827" y="118"/>
                  </a:lnTo>
                  <a:lnTo>
                    <a:pt x="812" y="112"/>
                  </a:lnTo>
                  <a:lnTo>
                    <a:pt x="804" y="112"/>
                  </a:lnTo>
                  <a:lnTo>
                    <a:pt x="774" y="90"/>
                  </a:lnTo>
                  <a:lnTo>
                    <a:pt x="767" y="90"/>
                  </a:lnTo>
                  <a:lnTo>
                    <a:pt x="759" y="84"/>
                  </a:lnTo>
                  <a:lnTo>
                    <a:pt x="737" y="73"/>
                  </a:lnTo>
                  <a:lnTo>
                    <a:pt x="714" y="62"/>
                  </a:lnTo>
                  <a:lnTo>
                    <a:pt x="692" y="56"/>
                  </a:lnTo>
                  <a:lnTo>
                    <a:pt x="662" y="50"/>
                  </a:lnTo>
                  <a:lnTo>
                    <a:pt x="639" y="45"/>
                  </a:lnTo>
                  <a:lnTo>
                    <a:pt x="609" y="39"/>
                  </a:lnTo>
                  <a:lnTo>
                    <a:pt x="579" y="39"/>
                  </a:lnTo>
                  <a:lnTo>
                    <a:pt x="549" y="34"/>
                  </a:lnTo>
                  <a:lnTo>
                    <a:pt x="496" y="34"/>
                  </a:lnTo>
                  <a:lnTo>
                    <a:pt x="466" y="39"/>
                  </a:lnTo>
                  <a:lnTo>
                    <a:pt x="436" y="39"/>
                  </a:lnTo>
                  <a:lnTo>
                    <a:pt x="413" y="45"/>
                  </a:lnTo>
                  <a:lnTo>
                    <a:pt x="383" y="45"/>
                  </a:lnTo>
                  <a:lnTo>
                    <a:pt x="361" y="50"/>
                  </a:lnTo>
                  <a:lnTo>
                    <a:pt x="331" y="56"/>
                  </a:lnTo>
                  <a:lnTo>
                    <a:pt x="240" y="124"/>
                  </a:lnTo>
                  <a:lnTo>
                    <a:pt x="225" y="141"/>
                  </a:lnTo>
                  <a:lnTo>
                    <a:pt x="210" y="152"/>
                  </a:lnTo>
                  <a:lnTo>
                    <a:pt x="195" y="169"/>
                  </a:lnTo>
                  <a:lnTo>
                    <a:pt x="180" y="186"/>
                  </a:lnTo>
                  <a:lnTo>
                    <a:pt x="165" y="203"/>
                  </a:lnTo>
                  <a:lnTo>
                    <a:pt x="158" y="214"/>
                  </a:lnTo>
                  <a:lnTo>
                    <a:pt x="150" y="231"/>
                  </a:lnTo>
                  <a:lnTo>
                    <a:pt x="135" y="248"/>
                  </a:lnTo>
                  <a:lnTo>
                    <a:pt x="128" y="270"/>
                  </a:lnTo>
                  <a:lnTo>
                    <a:pt x="120" y="287"/>
                  </a:lnTo>
                  <a:lnTo>
                    <a:pt x="120" y="304"/>
                  </a:lnTo>
                  <a:lnTo>
                    <a:pt x="98" y="321"/>
                  </a:lnTo>
                  <a:lnTo>
                    <a:pt x="90" y="332"/>
                  </a:lnTo>
                  <a:lnTo>
                    <a:pt x="75" y="344"/>
                  </a:lnTo>
                  <a:lnTo>
                    <a:pt x="67" y="344"/>
                  </a:lnTo>
                  <a:lnTo>
                    <a:pt x="60" y="349"/>
                  </a:lnTo>
                  <a:lnTo>
                    <a:pt x="52" y="344"/>
                  </a:lnTo>
                  <a:lnTo>
                    <a:pt x="37" y="344"/>
                  </a:lnTo>
                  <a:lnTo>
                    <a:pt x="37" y="338"/>
                  </a:lnTo>
                  <a:lnTo>
                    <a:pt x="22" y="338"/>
                  </a:lnTo>
                  <a:lnTo>
                    <a:pt x="15" y="332"/>
                  </a:lnTo>
                  <a:lnTo>
                    <a:pt x="7" y="332"/>
                  </a:lnTo>
                  <a:lnTo>
                    <a:pt x="7" y="327"/>
                  </a:lnTo>
                  <a:lnTo>
                    <a:pt x="0" y="315"/>
                  </a:lnTo>
                  <a:lnTo>
                    <a:pt x="7" y="282"/>
                  </a:lnTo>
                  <a:lnTo>
                    <a:pt x="22" y="248"/>
                  </a:lnTo>
                  <a:lnTo>
                    <a:pt x="37" y="220"/>
                  </a:lnTo>
                  <a:lnTo>
                    <a:pt x="67" y="186"/>
                  </a:lnTo>
                  <a:lnTo>
                    <a:pt x="90" y="158"/>
                  </a:lnTo>
                  <a:lnTo>
                    <a:pt x="120" y="129"/>
                  </a:lnTo>
                  <a:lnTo>
                    <a:pt x="150" y="107"/>
                  </a:lnTo>
                  <a:lnTo>
                    <a:pt x="180" y="73"/>
                  </a:lnTo>
                  <a:lnTo>
                    <a:pt x="203" y="62"/>
                  </a:lnTo>
                  <a:lnTo>
                    <a:pt x="233" y="50"/>
                  </a:lnTo>
                  <a:lnTo>
                    <a:pt x="255" y="39"/>
                  </a:lnTo>
                  <a:lnTo>
                    <a:pt x="286" y="34"/>
                  </a:lnTo>
                  <a:lnTo>
                    <a:pt x="316" y="22"/>
                  </a:lnTo>
                  <a:lnTo>
                    <a:pt x="338" y="17"/>
                  </a:lnTo>
                  <a:lnTo>
                    <a:pt x="368" y="11"/>
                  </a:lnTo>
                  <a:lnTo>
                    <a:pt x="398" y="5"/>
                  </a:lnTo>
                  <a:lnTo>
                    <a:pt x="428" y="0"/>
                  </a:lnTo>
                  <a:lnTo>
                    <a:pt x="609" y="0"/>
                  </a:lnTo>
                  <a:lnTo>
                    <a:pt x="639" y="5"/>
                  </a:lnTo>
                  <a:lnTo>
                    <a:pt x="677" y="22"/>
                  </a:lnTo>
                  <a:close/>
                </a:path>
              </a:pathLst>
            </a:custGeom>
            <a:solidFill>
              <a:schemeClr val="bg1"/>
            </a:solidFill>
            <a:ln w="12700" cmpd="sng">
              <a:solidFill>
                <a:srgbClr val="33CCCC"/>
              </a:solidFill>
              <a:round/>
              <a:headEnd/>
              <a:tailEnd/>
            </a:ln>
          </p:spPr>
          <p:txBody>
            <a:bodyPr/>
            <a:lstStyle/>
            <a:p>
              <a:endParaRPr lang="en-US"/>
            </a:p>
          </p:txBody>
        </p:sp>
        <p:sp>
          <p:nvSpPr>
            <p:cNvPr id="6166" name="Freeform 22"/>
            <p:cNvSpPr>
              <a:spLocks/>
            </p:cNvSpPr>
            <p:nvPr/>
          </p:nvSpPr>
          <p:spPr bwMode="auto">
            <a:xfrm>
              <a:off x="5489" y="209"/>
              <a:ext cx="203" cy="118"/>
            </a:xfrm>
            <a:custGeom>
              <a:avLst/>
              <a:gdLst/>
              <a:ahLst/>
              <a:cxnLst>
                <a:cxn ang="0">
                  <a:pos x="121" y="17"/>
                </a:cxn>
                <a:cxn ang="0">
                  <a:pos x="136" y="17"/>
                </a:cxn>
                <a:cxn ang="0">
                  <a:pos x="151" y="5"/>
                </a:cxn>
                <a:cxn ang="0">
                  <a:pos x="173" y="5"/>
                </a:cxn>
                <a:cxn ang="0">
                  <a:pos x="173" y="22"/>
                </a:cxn>
                <a:cxn ang="0">
                  <a:pos x="188" y="22"/>
                </a:cxn>
                <a:cxn ang="0">
                  <a:pos x="181" y="34"/>
                </a:cxn>
                <a:cxn ang="0">
                  <a:pos x="173" y="45"/>
                </a:cxn>
                <a:cxn ang="0">
                  <a:pos x="166" y="56"/>
                </a:cxn>
                <a:cxn ang="0">
                  <a:pos x="166" y="67"/>
                </a:cxn>
                <a:cxn ang="0">
                  <a:pos x="188" y="84"/>
                </a:cxn>
                <a:cxn ang="0">
                  <a:pos x="188" y="90"/>
                </a:cxn>
                <a:cxn ang="0">
                  <a:pos x="196" y="96"/>
                </a:cxn>
                <a:cxn ang="0">
                  <a:pos x="196" y="101"/>
                </a:cxn>
                <a:cxn ang="0">
                  <a:pos x="203" y="112"/>
                </a:cxn>
                <a:cxn ang="0">
                  <a:pos x="203" y="118"/>
                </a:cxn>
                <a:cxn ang="0">
                  <a:pos x="181" y="118"/>
                </a:cxn>
                <a:cxn ang="0">
                  <a:pos x="158" y="101"/>
                </a:cxn>
                <a:cxn ang="0">
                  <a:pos x="143" y="96"/>
                </a:cxn>
                <a:cxn ang="0">
                  <a:pos x="136" y="96"/>
                </a:cxn>
                <a:cxn ang="0">
                  <a:pos x="128" y="101"/>
                </a:cxn>
                <a:cxn ang="0">
                  <a:pos x="121" y="118"/>
                </a:cxn>
                <a:cxn ang="0">
                  <a:pos x="98" y="118"/>
                </a:cxn>
                <a:cxn ang="0">
                  <a:pos x="98" y="112"/>
                </a:cxn>
                <a:cxn ang="0">
                  <a:pos x="91" y="112"/>
                </a:cxn>
                <a:cxn ang="0">
                  <a:pos x="83" y="107"/>
                </a:cxn>
                <a:cxn ang="0">
                  <a:pos x="83" y="96"/>
                </a:cxn>
                <a:cxn ang="0">
                  <a:pos x="75" y="90"/>
                </a:cxn>
                <a:cxn ang="0">
                  <a:pos x="68" y="79"/>
                </a:cxn>
                <a:cxn ang="0">
                  <a:pos x="53" y="73"/>
                </a:cxn>
                <a:cxn ang="0">
                  <a:pos x="8" y="73"/>
                </a:cxn>
                <a:cxn ang="0">
                  <a:pos x="0" y="67"/>
                </a:cxn>
                <a:cxn ang="0">
                  <a:pos x="0" y="56"/>
                </a:cxn>
                <a:cxn ang="0">
                  <a:pos x="15" y="45"/>
                </a:cxn>
                <a:cxn ang="0">
                  <a:pos x="30" y="45"/>
                </a:cxn>
                <a:cxn ang="0">
                  <a:pos x="38" y="39"/>
                </a:cxn>
                <a:cxn ang="0">
                  <a:pos x="53" y="39"/>
                </a:cxn>
                <a:cxn ang="0">
                  <a:pos x="68" y="28"/>
                </a:cxn>
                <a:cxn ang="0">
                  <a:pos x="83" y="28"/>
                </a:cxn>
                <a:cxn ang="0">
                  <a:pos x="75" y="22"/>
                </a:cxn>
                <a:cxn ang="0">
                  <a:pos x="68" y="11"/>
                </a:cxn>
                <a:cxn ang="0">
                  <a:pos x="68" y="0"/>
                </a:cxn>
                <a:cxn ang="0">
                  <a:pos x="91" y="0"/>
                </a:cxn>
                <a:cxn ang="0">
                  <a:pos x="113" y="17"/>
                </a:cxn>
                <a:cxn ang="0">
                  <a:pos x="121" y="17"/>
                </a:cxn>
              </a:cxnLst>
              <a:rect l="0" t="0" r="r" b="b"/>
              <a:pathLst>
                <a:path w="203" h="118">
                  <a:moveTo>
                    <a:pt x="121" y="17"/>
                  </a:moveTo>
                  <a:lnTo>
                    <a:pt x="136" y="17"/>
                  </a:lnTo>
                  <a:lnTo>
                    <a:pt x="151" y="5"/>
                  </a:lnTo>
                  <a:lnTo>
                    <a:pt x="173" y="5"/>
                  </a:lnTo>
                  <a:lnTo>
                    <a:pt x="173" y="22"/>
                  </a:lnTo>
                  <a:lnTo>
                    <a:pt x="188" y="22"/>
                  </a:lnTo>
                  <a:lnTo>
                    <a:pt x="181" y="34"/>
                  </a:lnTo>
                  <a:lnTo>
                    <a:pt x="173" y="45"/>
                  </a:lnTo>
                  <a:lnTo>
                    <a:pt x="166" y="56"/>
                  </a:lnTo>
                  <a:lnTo>
                    <a:pt x="166" y="67"/>
                  </a:lnTo>
                  <a:lnTo>
                    <a:pt x="188" y="84"/>
                  </a:lnTo>
                  <a:lnTo>
                    <a:pt x="188" y="90"/>
                  </a:lnTo>
                  <a:lnTo>
                    <a:pt x="196" y="96"/>
                  </a:lnTo>
                  <a:lnTo>
                    <a:pt x="196" y="101"/>
                  </a:lnTo>
                  <a:lnTo>
                    <a:pt x="203" y="112"/>
                  </a:lnTo>
                  <a:lnTo>
                    <a:pt x="203" y="118"/>
                  </a:lnTo>
                  <a:lnTo>
                    <a:pt x="181" y="118"/>
                  </a:lnTo>
                  <a:lnTo>
                    <a:pt x="158" y="101"/>
                  </a:lnTo>
                  <a:lnTo>
                    <a:pt x="143" y="96"/>
                  </a:lnTo>
                  <a:lnTo>
                    <a:pt x="136" y="96"/>
                  </a:lnTo>
                  <a:lnTo>
                    <a:pt x="128" y="101"/>
                  </a:lnTo>
                  <a:lnTo>
                    <a:pt x="121" y="118"/>
                  </a:lnTo>
                  <a:lnTo>
                    <a:pt x="98" y="118"/>
                  </a:lnTo>
                  <a:lnTo>
                    <a:pt x="98" y="112"/>
                  </a:lnTo>
                  <a:lnTo>
                    <a:pt x="91" y="112"/>
                  </a:lnTo>
                  <a:lnTo>
                    <a:pt x="83" y="107"/>
                  </a:lnTo>
                  <a:lnTo>
                    <a:pt x="83" y="96"/>
                  </a:lnTo>
                  <a:lnTo>
                    <a:pt x="75" y="90"/>
                  </a:lnTo>
                  <a:lnTo>
                    <a:pt x="68" y="79"/>
                  </a:lnTo>
                  <a:lnTo>
                    <a:pt x="53" y="73"/>
                  </a:lnTo>
                  <a:lnTo>
                    <a:pt x="8" y="73"/>
                  </a:lnTo>
                  <a:lnTo>
                    <a:pt x="0" y="67"/>
                  </a:lnTo>
                  <a:lnTo>
                    <a:pt x="0" y="56"/>
                  </a:lnTo>
                  <a:lnTo>
                    <a:pt x="15" y="45"/>
                  </a:lnTo>
                  <a:lnTo>
                    <a:pt x="30" y="45"/>
                  </a:lnTo>
                  <a:lnTo>
                    <a:pt x="38" y="39"/>
                  </a:lnTo>
                  <a:lnTo>
                    <a:pt x="53" y="39"/>
                  </a:lnTo>
                  <a:lnTo>
                    <a:pt x="68" y="28"/>
                  </a:lnTo>
                  <a:lnTo>
                    <a:pt x="83" y="28"/>
                  </a:lnTo>
                  <a:lnTo>
                    <a:pt x="75" y="22"/>
                  </a:lnTo>
                  <a:lnTo>
                    <a:pt x="68" y="11"/>
                  </a:lnTo>
                  <a:lnTo>
                    <a:pt x="68" y="0"/>
                  </a:lnTo>
                  <a:lnTo>
                    <a:pt x="91" y="0"/>
                  </a:lnTo>
                  <a:lnTo>
                    <a:pt x="113" y="17"/>
                  </a:lnTo>
                  <a:lnTo>
                    <a:pt x="121" y="17"/>
                  </a:lnTo>
                  <a:close/>
                </a:path>
              </a:pathLst>
            </a:custGeom>
            <a:solidFill>
              <a:schemeClr val="bg1"/>
            </a:solidFill>
            <a:ln w="12700" cmpd="sng">
              <a:solidFill>
                <a:srgbClr val="33CCCC"/>
              </a:solidFill>
              <a:round/>
              <a:headEnd/>
              <a:tailEnd/>
            </a:ln>
          </p:spPr>
          <p:txBody>
            <a:bodyPr/>
            <a:lstStyle/>
            <a:p>
              <a:endParaRPr lang="en-US"/>
            </a:p>
          </p:txBody>
        </p:sp>
        <p:sp>
          <p:nvSpPr>
            <p:cNvPr id="6167" name="Freeform 23"/>
            <p:cNvSpPr>
              <a:spLocks/>
            </p:cNvSpPr>
            <p:nvPr/>
          </p:nvSpPr>
          <p:spPr bwMode="auto">
            <a:xfrm>
              <a:off x="2624" y="237"/>
              <a:ext cx="76" cy="62"/>
            </a:xfrm>
            <a:custGeom>
              <a:avLst/>
              <a:gdLst/>
              <a:ahLst/>
              <a:cxnLst>
                <a:cxn ang="0">
                  <a:pos x="76" y="22"/>
                </a:cxn>
                <a:cxn ang="0">
                  <a:pos x="76" y="45"/>
                </a:cxn>
                <a:cxn ang="0">
                  <a:pos x="68" y="56"/>
                </a:cxn>
                <a:cxn ang="0">
                  <a:pos x="60" y="62"/>
                </a:cxn>
                <a:cxn ang="0">
                  <a:pos x="23" y="62"/>
                </a:cxn>
                <a:cxn ang="0">
                  <a:pos x="15" y="56"/>
                </a:cxn>
                <a:cxn ang="0">
                  <a:pos x="8" y="45"/>
                </a:cxn>
                <a:cxn ang="0">
                  <a:pos x="8" y="39"/>
                </a:cxn>
                <a:cxn ang="0">
                  <a:pos x="0" y="28"/>
                </a:cxn>
                <a:cxn ang="0">
                  <a:pos x="0" y="22"/>
                </a:cxn>
                <a:cxn ang="0">
                  <a:pos x="8" y="11"/>
                </a:cxn>
                <a:cxn ang="0">
                  <a:pos x="15" y="6"/>
                </a:cxn>
                <a:cxn ang="0">
                  <a:pos x="23" y="6"/>
                </a:cxn>
                <a:cxn ang="0">
                  <a:pos x="30" y="0"/>
                </a:cxn>
                <a:cxn ang="0">
                  <a:pos x="53" y="0"/>
                </a:cxn>
                <a:cxn ang="0">
                  <a:pos x="60" y="6"/>
                </a:cxn>
                <a:cxn ang="0">
                  <a:pos x="60" y="11"/>
                </a:cxn>
                <a:cxn ang="0">
                  <a:pos x="68" y="22"/>
                </a:cxn>
                <a:cxn ang="0">
                  <a:pos x="76" y="22"/>
                </a:cxn>
              </a:cxnLst>
              <a:rect l="0" t="0" r="r" b="b"/>
              <a:pathLst>
                <a:path w="76" h="62">
                  <a:moveTo>
                    <a:pt x="76" y="22"/>
                  </a:moveTo>
                  <a:lnTo>
                    <a:pt x="76" y="45"/>
                  </a:lnTo>
                  <a:lnTo>
                    <a:pt x="68" y="56"/>
                  </a:lnTo>
                  <a:lnTo>
                    <a:pt x="60" y="62"/>
                  </a:lnTo>
                  <a:lnTo>
                    <a:pt x="23" y="62"/>
                  </a:lnTo>
                  <a:lnTo>
                    <a:pt x="15" y="56"/>
                  </a:lnTo>
                  <a:lnTo>
                    <a:pt x="8" y="45"/>
                  </a:lnTo>
                  <a:lnTo>
                    <a:pt x="8" y="39"/>
                  </a:lnTo>
                  <a:lnTo>
                    <a:pt x="0" y="28"/>
                  </a:lnTo>
                  <a:lnTo>
                    <a:pt x="0" y="22"/>
                  </a:lnTo>
                  <a:lnTo>
                    <a:pt x="8" y="11"/>
                  </a:lnTo>
                  <a:lnTo>
                    <a:pt x="15" y="6"/>
                  </a:lnTo>
                  <a:lnTo>
                    <a:pt x="23" y="6"/>
                  </a:lnTo>
                  <a:lnTo>
                    <a:pt x="30" y="0"/>
                  </a:lnTo>
                  <a:lnTo>
                    <a:pt x="53" y="0"/>
                  </a:lnTo>
                  <a:lnTo>
                    <a:pt x="60" y="6"/>
                  </a:lnTo>
                  <a:lnTo>
                    <a:pt x="60" y="11"/>
                  </a:lnTo>
                  <a:lnTo>
                    <a:pt x="68" y="22"/>
                  </a:lnTo>
                  <a:lnTo>
                    <a:pt x="76" y="22"/>
                  </a:lnTo>
                  <a:close/>
                </a:path>
              </a:pathLst>
            </a:custGeom>
            <a:solidFill>
              <a:schemeClr val="bg1"/>
            </a:solidFill>
            <a:ln w="12700" cmpd="sng">
              <a:solidFill>
                <a:srgbClr val="33CCCC"/>
              </a:solidFill>
              <a:round/>
              <a:headEnd/>
              <a:tailEnd/>
            </a:ln>
          </p:spPr>
          <p:txBody>
            <a:bodyPr/>
            <a:lstStyle/>
            <a:p>
              <a:endParaRPr lang="en-US"/>
            </a:p>
          </p:txBody>
        </p:sp>
        <p:sp>
          <p:nvSpPr>
            <p:cNvPr id="6168" name="Freeform 24"/>
            <p:cNvSpPr>
              <a:spLocks/>
            </p:cNvSpPr>
            <p:nvPr/>
          </p:nvSpPr>
          <p:spPr bwMode="auto">
            <a:xfrm>
              <a:off x="2060" y="265"/>
              <a:ext cx="369" cy="429"/>
            </a:xfrm>
            <a:custGeom>
              <a:avLst/>
              <a:gdLst/>
              <a:ahLst/>
              <a:cxnLst>
                <a:cxn ang="0">
                  <a:pos x="369" y="23"/>
                </a:cxn>
                <a:cxn ang="0">
                  <a:pos x="354" y="40"/>
                </a:cxn>
                <a:cxn ang="0">
                  <a:pos x="339" y="62"/>
                </a:cxn>
                <a:cxn ang="0">
                  <a:pos x="324" y="79"/>
                </a:cxn>
                <a:cxn ang="0">
                  <a:pos x="301" y="96"/>
                </a:cxn>
                <a:cxn ang="0">
                  <a:pos x="286" y="118"/>
                </a:cxn>
                <a:cxn ang="0">
                  <a:pos x="271" y="135"/>
                </a:cxn>
                <a:cxn ang="0">
                  <a:pos x="256" y="158"/>
                </a:cxn>
                <a:cxn ang="0">
                  <a:pos x="241" y="175"/>
                </a:cxn>
                <a:cxn ang="0">
                  <a:pos x="226" y="192"/>
                </a:cxn>
                <a:cxn ang="0">
                  <a:pos x="211" y="214"/>
                </a:cxn>
                <a:cxn ang="0">
                  <a:pos x="196" y="231"/>
                </a:cxn>
                <a:cxn ang="0">
                  <a:pos x="181" y="254"/>
                </a:cxn>
                <a:cxn ang="0">
                  <a:pos x="166" y="271"/>
                </a:cxn>
                <a:cxn ang="0">
                  <a:pos x="151" y="293"/>
                </a:cxn>
                <a:cxn ang="0">
                  <a:pos x="136" y="310"/>
                </a:cxn>
                <a:cxn ang="0">
                  <a:pos x="121" y="333"/>
                </a:cxn>
                <a:cxn ang="0">
                  <a:pos x="113" y="344"/>
                </a:cxn>
                <a:cxn ang="0">
                  <a:pos x="98" y="350"/>
                </a:cxn>
                <a:cxn ang="0">
                  <a:pos x="91" y="361"/>
                </a:cxn>
                <a:cxn ang="0">
                  <a:pos x="83" y="372"/>
                </a:cxn>
                <a:cxn ang="0">
                  <a:pos x="76" y="384"/>
                </a:cxn>
                <a:cxn ang="0">
                  <a:pos x="68" y="395"/>
                </a:cxn>
                <a:cxn ang="0">
                  <a:pos x="61" y="406"/>
                </a:cxn>
                <a:cxn ang="0">
                  <a:pos x="53" y="417"/>
                </a:cxn>
                <a:cxn ang="0">
                  <a:pos x="45" y="423"/>
                </a:cxn>
                <a:cxn ang="0">
                  <a:pos x="38" y="423"/>
                </a:cxn>
                <a:cxn ang="0">
                  <a:pos x="30" y="429"/>
                </a:cxn>
                <a:cxn ang="0">
                  <a:pos x="15" y="429"/>
                </a:cxn>
                <a:cxn ang="0">
                  <a:pos x="8" y="423"/>
                </a:cxn>
                <a:cxn ang="0">
                  <a:pos x="0" y="412"/>
                </a:cxn>
                <a:cxn ang="0">
                  <a:pos x="0" y="395"/>
                </a:cxn>
                <a:cxn ang="0">
                  <a:pos x="15" y="378"/>
                </a:cxn>
                <a:cxn ang="0">
                  <a:pos x="23" y="367"/>
                </a:cxn>
                <a:cxn ang="0">
                  <a:pos x="38" y="350"/>
                </a:cxn>
                <a:cxn ang="0">
                  <a:pos x="45" y="338"/>
                </a:cxn>
                <a:cxn ang="0">
                  <a:pos x="61" y="322"/>
                </a:cxn>
                <a:cxn ang="0">
                  <a:pos x="76" y="310"/>
                </a:cxn>
                <a:cxn ang="0">
                  <a:pos x="91" y="293"/>
                </a:cxn>
                <a:cxn ang="0">
                  <a:pos x="98" y="276"/>
                </a:cxn>
                <a:cxn ang="0">
                  <a:pos x="113" y="265"/>
                </a:cxn>
                <a:cxn ang="0">
                  <a:pos x="121" y="248"/>
                </a:cxn>
                <a:cxn ang="0">
                  <a:pos x="136" y="231"/>
                </a:cxn>
                <a:cxn ang="0">
                  <a:pos x="143" y="220"/>
                </a:cxn>
                <a:cxn ang="0">
                  <a:pos x="158" y="203"/>
                </a:cxn>
                <a:cxn ang="0">
                  <a:pos x="166" y="192"/>
                </a:cxn>
                <a:cxn ang="0">
                  <a:pos x="181" y="175"/>
                </a:cxn>
                <a:cxn ang="0">
                  <a:pos x="196" y="158"/>
                </a:cxn>
                <a:cxn ang="0">
                  <a:pos x="203" y="147"/>
                </a:cxn>
                <a:cxn ang="0">
                  <a:pos x="218" y="130"/>
                </a:cxn>
                <a:cxn ang="0">
                  <a:pos x="233" y="113"/>
                </a:cxn>
                <a:cxn ang="0">
                  <a:pos x="249" y="96"/>
                </a:cxn>
                <a:cxn ang="0">
                  <a:pos x="264" y="79"/>
                </a:cxn>
                <a:cxn ang="0">
                  <a:pos x="279" y="68"/>
                </a:cxn>
                <a:cxn ang="0">
                  <a:pos x="294" y="45"/>
                </a:cxn>
                <a:cxn ang="0">
                  <a:pos x="309" y="34"/>
                </a:cxn>
                <a:cxn ang="0">
                  <a:pos x="324" y="11"/>
                </a:cxn>
                <a:cxn ang="0">
                  <a:pos x="339" y="0"/>
                </a:cxn>
                <a:cxn ang="0">
                  <a:pos x="369" y="0"/>
                </a:cxn>
                <a:cxn ang="0">
                  <a:pos x="369" y="23"/>
                </a:cxn>
              </a:cxnLst>
              <a:rect l="0" t="0" r="r" b="b"/>
              <a:pathLst>
                <a:path w="369" h="429">
                  <a:moveTo>
                    <a:pt x="369" y="23"/>
                  </a:moveTo>
                  <a:lnTo>
                    <a:pt x="354" y="40"/>
                  </a:lnTo>
                  <a:lnTo>
                    <a:pt x="339" y="62"/>
                  </a:lnTo>
                  <a:lnTo>
                    <a:pt x="324" y="79"/>
                  </a:lnTo>
                  <a:lnTo>
                    <a:pt x="301" y="96"/>
                  </a:lnTo>
                  <a:lnTo>
                    <a:pt x="286" y="118"/>
                  </a:lnTo>
                  <a:lnTo>
                    <a:pt x="271" y="135"/>
                  </a:lnTo>
                  <a:lnTo>
                    <a:pt x="256" y="158"/>
                  </a:lnTo>
                  <a:lnTo>
                    <a:pt x="241" y="175"/>
                  </a:lnTo>
                  <a:lnTo>
                    <a:pt x="226" y="192"/>
                  </a:lnTo>
                  <a:lnTo>
                    <a:pt x="211" y="214"/>
                  </a:lnTo>
                  <a:lnTo>
                    <a:pt x="196" y="231"/>
                  </a:lnTo>
                  <a:lnTo>
                    <a:pt x="181" y="254"/>
                  </a:lnTo>
                  <a:lnTo>
                    <a:pt x="166" y="271"/>
                  </a:lnTo>
                  <a:lnTo>
                    <a:pt x="151" y="293"/>
                  </a:lnTo>
                  <a:lnTo>
                    <a:pt x="136" y="310"/>
                  </a:lnTo>
                  <a:lnTo>
                    <a:pt x="121" y="333"/>
                  </a:lnTo>
                  <a:lnTo>
                    <a:pt x="113" y="344"/>
                  </a:lnTo>
                  <a:lnTo>
                    <a:pt x="98" y="350"/>
                  </a:lnTo>
                  <a:lnTo>
                    <a:pt x="91" y="361"/>
                  </a:lnTo>
                  <a:lnTo>
                    <a:pt x="83" y="372"/>
                  </a:lnTo>
                  <a:lnTo>
                    <a:pt x="76" y="384"/>
                  </a:lnTo>
                  <a:lnTo>
                    <a:pt x="68" y="395"/>
                  </a:lnTo>
                  <a:lnTo>
                    <a:pt x="61" y="406"/>
                  </a:lnTo>
                  <a:lnTo>
                    <a:pt x="53" y="417"/>
                  </a:lnTo>
                  <a:lnTo>
                    <a:pt x="45" y="423"/>
                  </a:lnTo>
                  <a:lnTo>
                    <a:pt x="38" y="423"/>
                  </a:lnTo>
                  <a:lnTo>
                    <a:pt x="30" y="429"/>
                  </a:lnTo>
                  <a:lnTo>
                    <a:pt x="15" y="429"/>
                  </a:lnTo>
                  <a:lnTo>
                    <a:pt x="8" y="423"/>
                  </a:lnTo>
                  <a:lnTo>
                    <a:pt x="0" y="412"/>
                  </a:lnTo>
                  <a:lnTo>
                    <a:pt x="0" y="395"/>
                  </a:lnTo>
                  <a:lnTo>
                    <a:pt x="15" y="378"/>
                  </a:lnTo>
                  <a:lnTo>
                    <a:pt x="23" y="367"/>
                  </a:lnTo>
                  <a:lnTo>
                    <a:pt x="38" y="350"/>
                  </a:lnTo>
                  <a:lnTo>
                    <a:pt x="45" y="338"/>
                  </a:lnTo>
                  <a:lnTo>
                    <a:pt x="61" y="322"/>
                  </a:lnTo>
                  <a:lnTo>
                    <a:pt x="76" y="310"/>
                  </a:lnTo>
                  <a:lnTo>
                    <a:pt x="91" y="293"/>
                  </a:lnTo>
                  <a:lnTo>
                    <a:pt x="98" y="276"/>
                  </a:lnTo>
                  <a:lnTo>
                    <a:pt x="113" y="265"/>
                  </a:lnTo>
                  <a:lnTo>
                    <a:pt x="121" y="248"/>
                  </a:lnTo>
                  <a:lnTo>
                    <a:pt x="136" y="231"/>
                  </a:lnTo>
                  <a:lnTo>
                    <a:pt x="143" y="220"/>
                  </a:lnTo>
                  <a:lnTo>
                    <a:pt x="158" y="203"/>
                  </a:lnTo>
                  <a:lnTo>
                    <a:pt x="166" y="192"/>
                  </a:lnTo>
                  <a:lnTo>
                    <a:pt x="181" y="175"/>
                  </a:lnTo>
                  <a:lnTo>
                    <a:pt x="196" y="158"/>
                  </a:lnTo>
                  <a:lnTo>
                    <a:pt x="203" y="147"/>
                  </a:lnTo>
                  <a:lnTo>
                    <a:pt x="218" y="130"/>
                  </a:lnTo>
                  <a:lnTo>
                    <a:pt x="233" y="113"/>
                  </a:lnTo>
                  <a:lnTo>
                    <a:pt x="249" y="96"/>
                  </a:lnTo>
                  <a:lnTo>
                    <a:pt x="264" y="79"/>
                  </a:lnTo>
                  <a:lnTo>
                    <a:pt x="279" y="68"/>
                  </a:lnTo>
                  <a:lnTo>
                    <a:pt x="294" y="45"/>
                  </a:lnTo>
                  <a:lnTo>
                    <a:pt x="309" y="34"/>
                  </a:lnTo>
                  <a:lnTo>
                    <a:pt x="324" y="11"/>
                  </a:lnTo>
                  <a:lnTo>
                    <a:pt x="339" y="0"/>
                  </a:lnTo>
                  <a:lnTo>
                    <a:pt x="369" y="0"/>
                  </a:lnTo>
                  <a:lnTo>
                    <a:pt x="369" y="23"/>
                  </a:lnTo>
                  <a:close/>
                </a:path>
              </a:pathLst>
            </a:custGeom>
            <a:solidFill>
              <a:schemeClr val="bg1"/>
            </a:solidFill>
            <a:ln w="12700" cmpd="sng">
              <a:solidFill>
                <a:srgbClr val="33CCCC"/>
              </a:solidFill>
              <a:round/>
              <a:headEnd/>
              <a:tailEnd/>
            </a:ln>
          </p:spPr>
          <p:txBody>
            <a:bodyPr/>
            <a:lstStyle/>
            <a:p>
              <a:endParaRPr lang="en-US"/>
            </a:p>
          </p:txBody>
        </p:sp>
        <p:sp>
          <p:nvSpPr>
            <p:cNvPr id="6169" name="Freeform 25"/>
            <p:cNvSpPr>
              <a:spLocks/>
            </p:cNvSpPr>
            <p:nvPr/>
          </p:nvSpPr>
          <p:spPr bwMode="auto">
            <a:xfrm>
              <a:off x="887" y="276"/>
              <a:ext cx="384" cy="418"/>
            </a:xfrm>
            <a:custGeom>
              <a:avLst/>
              <a:gdLst/>
              <a:ahLst/>
              <a:cxnLst>
                <a:cxn ang="0">
                  <a:pos x="113" y="91"/>
                </a:cxn>
                <a:cxn ang="0">
                  <a:pos x="136" y="113"/>
                </a:cxn>
                <a:cxn ang="0">
                  <a:pos x="151" y="130"/>
                </a:cxn>
                <a:cxn ang="0">
                  <a:pos x="166" y="147"/>
                </a:cxn>
                <a:cxn ang="0">
                  <a:pos x="181" y="170"/>
                </a:cxn>
                <a:cxn ang="0">
                  <a:pos x="203" y="186"/>
                </a:cxn>
                <a:cxn ang="0">
                  <a:pos x="218" y="203"/>
                </a:cxn>
                <a:cxn ang="0">
                  <a:pos x="233" y="220"/>
                </a:cxn>
                <a:cxn ang="0">
                  <a:pos x="248" y="243"/>
                </a:cxn>
                <a:cxn ang="0">
                  <a:pos x="271" y="260"/>
                </a:cxn>
                <a:cxn ang="0">
                  <a:pos x="286" y="277"/>
                </a:cxn>
                <a:cxn ang="0">
                  <a:pos x="301" y="299"/>
                </a:cxn>
                <a:cxn ang="0">
                  <a:pos x="316" y="316"/>
                </a:cxn>
                <a:cxn ang="0">
                  <a:pos x="339" y="333"/>
                </a:cxn>
                <a:cxn ang="0">
                  <a:pos x="354" y="356"/>
                </a:cxn>
                <a:cxn ang="0">
                  <a:pos x="369" y="373"/>
                </a:cxn>
                <a:cxn ang="0">
                  <a:pos x="384" y="395"/>
                </a:cxn>
                <a:cxn ang="0">
                  <a:pos x="384" y="401"/>
                </a:cxn>
                <a:cxn ang="0">
                  <a:pos x="361" y="418"/>
                </a:cxn>
                <a:cxn ang="0">
                  <a:pos x="354" y="418"/>
                </a:cxn>
                <a:cxn ang="0">
                  <a:pos x="346" y="412"/>
                </a:cxn>
                <a:cxn ang="0">
                  <a:pos x="339" y="412"/>
                </a:cxn>
                <a:cxn ang="0">
                  <a:pos x="316" y="389"/>
                </a:cxn>
                <a:cxn ang="0">
                  <a:pos x="301" y="367"/>
                </a:cxn>
                <a:cxn ang="0">
                  <a:pos x="279" y="339"/>
                </a:cxn>
                <a:cxn ang="0">
                  <a:pos x="256" y="316"/>
                </a:cxn>
                <a:cxn ang="0">
                  <a:pos x="233" y="294"/>
                </a:cxn>
                <a:cxn ang="0">
                  <a:pos x="211" y="271"/>
                </a:cxn>
                <a:cxn ang="0">
                  <a:pos x="188" y="243"/>
                </a:cxn>
                <a:cxn ang="0">
                  <a:pos x="166" y="220"/>
                </a:cxn>
                <a:cxn ang="0">
                  <a:pos x="143" y="198"/>
                </a:cxn>
                <a:cxn ang="0">
                  <a:pos x="128" y="175"/>
                </a:cxn>
                <a:cxn ang="0">
                  <a:pos x="106" y="147"/>
                </a:cxn>
                <a:cxn ang="0">
                  <a:pos x="83" y="124"/>
                </a:cxn>
                <a:cxn ang="0">
                  <a:pos x="60" y="102"/>
                </a:cxn>
                <a:cxn ang="0">
                  <a:pos x="45" y="74"/>
                </a:cxn>
                <a:cxn ang="0">
                  <a:pos x="15" y="51"/>
                </a:cxn>
                <a:cxn ang="0">
                  <a:pos x="0" y="23"/>
                </a:cxn>
                <a:cxn ang="0">
                  <a:pos x="8" y="17"/>
                </a:cxn>
                <a:cxn ang="0">
                  <a:pos x="8" y="12"/>
                </a:cxn>
                <a:cxn ang="0">
                  <a:pos x="23" y="0"/>
                </a:cxn>
                <a:cxn ang="0">
                  <a:pos x="68" y="34"/>
                </a:cxn>
                <a:cxn ang="0">
                  <a:pos x="76" y="45"/>
                </a:cxn>
                <a:cxn ang="0">
                  <a:pos x="91" y="57"/>
                </a:cxn>
                <a:cxn ang="0">
                  <a:pos x="98" y="68"/>
                </a:cxn>
                <a:cxn ang="0">
                  <a:pos x="106" y="79"/>
                </a:cxn>
                <a:cxn ang="0">
                  <a:pos x="113" y="91"/>
                </a:cxn>
              </a:cxnLst>
              <a:rect l="0" t="0" r="r" b="b"/>
              <a:pathLst>
                <a:path w="384" h="418">
                  <a:moveTo>
                    <a:pt x="113" y="91"/>
                  </a:moveTo>
                  <a:lnTo>
                    <a:pt x="136" y="113"/>
                  </a:lnTo>
                  <a:lnTo>
                    <a:pt x="151" y="130"/>
                  </a:lnTo>
                  <a:lnTo>
                    <a:pt x="166" y="147"/>
                  </a:lnTo>
                  <a:lnTo>
                    <a:pt x="181" y="170"/>
                  </a:lnTo>
                  <a:lnTo>
                    <a:pt x="203" y="186"/>
                  </a:lnTo>
                  <a:lnTo>
                    <a:pt x="218" y="203"/>
                  </a:lnTo>
                  <a:lnTo>
                    <a:pt x="233" y="220"/>
                  </a:lnTo>
                  <a:lnTo>
                    <a:pt x="248" y="243"/>
                  </a:lnTo>
                  <a:lnTo>
                    <a:pt x="271" y="260"/>
                  </a:lnTo>
                  <a:lnTo>
                    <a:pt x="286" y="277"/>
                  </a:lnTo>
                  <a:lnTo>
                    <a:pt x="301" y="299"/>
                  </a:lnTo>
                  <a:lnTo>
                    <a:pt x="316" y="316"/>
                  </a:lnTo>
                  <a:lnTo>
                    <a:pt x="339" y="333"/>
                  </a:lnTo>
                  <a:lnTo>
                    <a:pt x="354" y="356"/>
                  </a:lnTo>
                  <a:lnTo>
                    <a:pt x="369" y="373"/>
                  </a:lnTo>
                  <a:lnTo>
                    <a:pt x="384" y="395"/>
                  </a:lnTo>
                  <a:lnTo>
                    <a:pt x="384" y="401"/>
                  </a:lnTo>
                  <a:lnTo>
                    <a:pt x="361" y="418"/>
                  </a:lnTo>
                  <a:lnTo>
                    <a:pt x="354" y="418"/>
                  </a:lnTo>
                  <a:lnTo>
                    <a:pt x="346" y="412"/>
                  </a:lnTo>
                  <a:lnTo>
                    <a:pt x="339" y="412"/>
                  </a:lnTo>
                  <a:lnTo>
                    <a:pt x="316" y="389"/>
                  </a:lnTo>
                  <a:lnTo>
                    <a:pt x="301" y="367"/>
                  </a:lnTo>
                  <a:lnTo>
                    <a:pt x="279" y="339"/>
                  </a:lnTo>
                  <a:lnTo>
                    <a:pt x="256" y="316"/>
                  </a:lnTo>
                  <a:lnTo>
                    <a:pt x="233" y="294"/>
                  </a:lnTo>
                  <a:lnTo>
                    <a:pt x="211" y="271"/>
                  </a:lnTo>
                  <a:lnTo>
                    <a:pt x="188" y="243"/>
                  </a:lnTo>
                  <a:lnTo>
                    <a:pt x="166" y="220"/>
                  </a:lnTo>
                  <a:lnTo>
                    <a:pt x="143" y="198"/>
                  </a:lnTo>
                  <a:lnTo>
                    <a:pt x="128" y="175"/>
                  </a:lnTo>
                  <a:lnTo>
                    <a:pt x="106" y="147"/>
                  </a:lnTo>
                  <a:lnTo>
                    <a:pt x="83" y="124"/>
                  </a:lnTo>
                  <a:lnTo>
                    <a:pt x="60" y="102"/>
                  </a:lnTo>
                  <a:lnTo>
                    <a:pt x="45" y="74"/>
                  </a:lnTo>
                  <a:lnTo>
                    <a:pt x="15" y="51"/>
                  </a:lnTo>
                  <a:lnTo>
                    <a:pt x="0" y="23"/>
                  </a:lnTo>
                  <a:lnTo>
                    <a:pt x="8" y="17"/>
                  </a:lnTo>
                  <a:lnTo>
                    <a:pt x="8" y="12"/>
                  </a:lnTo>
                  <a:lnTo>
                    <a:pt x="23" y="0"/>
                  </a:lnTo>
                  <a:lnTo>
                    <a:pt x="68" y="34"/>
                  </a:lnTo>
                  <a:lnTo>
                    <a:pt x="76" y="45"/>
                  </a:lnTo>
                  <a:lnTo>
                    <a:pt x="91" y="57"/>
                  </a:lnTo>
                  <a:lnTo>
                    <a:pt x="98" y="68"/>
                  </a:lnTo>
                  <a:lnTo>
                    <a:pt x="106" y="79"/>
                  </a:lnTo>
                  <a:lnTo>
                    <a:pt x="113" y="91"/>
                  </a:lnTo>
                  <a:close/>
                </a:path>
              </a:pathLst>
            </a:custGeom>
            <a:solidFill>
              <a:schemeClr val="bg1"/>
            </a:solidFill>
            <a:ln w="12700" cmpd="sng">
              <a:solidFill>
                <a:srgbClr val="33CCCC"/>
              </a:solidFill>
              <a:round/>
              <a:headEnd/>
              <a:tailEnd/>
            </a:ln>
          </p:spPr>
          <p:txBody>
            <a:bodyPr/>
            <a:lstStyle/>
            <a:p>
              <a:endParaRPr lang="en-US"/>
            </a:p>
          </p:txBody>
        </p:sp>
        <p:sp>
          <p:nvSpPr>
            <p:cNvPr id="6170" name="Freeform 26"/>
            <p:cNvSpPr>
              <a:spLocks/>
            </p:cNvSpPr>
            <p:nvPr/>
          </p:nvSpPr>
          <p:spPr bwMode="auto">
            <a:xfrm>
              <a:off x="5136" y="305"/>
              <a:ext cx="383" cy="169"/>
            </a:xfrm>
            <a:custGeom>
              <a:avLst/>
              <a:gdLst/>
              <a:ahLst/>
              <a:cxnLst>
                <a:cxn ang="0">
                  <a:pos x="383" y="28"/>
                </a:cxn>
                <a:cxn ang="0">
                  <a:pos x="376" y="39"/>
                </a:cxn>
                <a:cxn ang="0">
                  <a:pos x="383" y="50"/>
                </a:cxn>
                <a:cxn ang="0">
                  <a:pos x="383" y="78"/>
                </a:cxn>
                <a:cxn ang="0">
                  <a:pos x="376" y="90"/>
                </a:cxn>
                <a:cxn ang="0">
                  <a:pos x="361" y="101"/>
                </a:cxn>
                <a:cxn ang="0">
                  <a:pos x="346" y="101"/>
                </a:cxn>
                <a:cxn ang="0">
                  <a:pos x="338" y="95"/>
                </a:cxn>
                <a:cxn ang="0">
                  <a:pos x="323" y="90"/>
                </a:cxn>
                <a:cxn ang="0">
                  <a:pos x="316" y="90"/>
                </a:cxn>
                <a:cxn ang="0">
                  <a:pos x="308" y="84"/>
                </a:cxn>
                <a:cxn ang="0">
                  <a:pos x="293" y="78"/>
                </a:cxn>
                <a:cxn ang="0">
                  <a:pos x="286" y="78"/>
                </a:cxn>
                <a:cxn ang="0">
                  <a:pos x="278" y="73"/>
                </a:cxn>
                <a:cxn ang="0">
                  <a:pos x="263" y="67"/>
                </a:cxn>
                <a:cxn ang="0">
                  <a:pos x="173" y="67"/>
                </a:cxn>
                <a:cxn ang="0">
                  <a:pos x="158" y="73"/>
                </a:cxn>
                <a:cxn ang="0">
                  <a:pos x="143" y="73"/>
                </a:cxn>
                <a:cxn ang="0">
                  <a:pos x="128" y="78"/>
                </a:cxn>
                <a:cxn ang="0">
                  <a:pos x="113" y="84"/>
                </a:cxn>
                <a:cxn ang="0">
                  <a:pos x="105" y="90"/>
                </a:cxn>
                <a:cxn ang="0">
                  <a:pos x="90" y="90"/>
                </a:cxn>
                <a:cxn ang="0">
                  <a:pos x="68" y="107"/>
                </a:cxn>
                <a:cxn ang="0">
                  <a:pos x="60" y="118"/>
                </a:cxn>
                <a:cxn ang="0">
                  <a:pos x="45" y="118"/>
                </a:cxn>
                <a:cxn ang="0">
                  <a:pos x="45" y="129"/>
                </a:cxn>
                <a:cxn ang="0">
                  <a:pos x="30" y="141"/>
                </a:cxn>
                <a:cxn ang="0">
                  <a:pos x="30" y="146"/>
                </a:cxn>
                <a:cxn ang="0">
                  <a:pos x="22" y="157"/>
                </a:cxn>
                <a:cxn ang="0">
                  <a:pos x="22" y="163"/>
                </a:cxn>
                <a:cxn ang="0">
                  <a:pos x="15" y="169"/>
                </a:cxn>
                <a:cxn ang="0">
                  <a:pos x="0" y="157"/>
                </a:cxn>
                <a:cxn ang="0">
                  <a:pos x="0" y="141"/>
                </a:cxn>
                <a:cxn ang="0">
                  <a:pos x="15" y="118"/>
                </a:cxn>
                <a:cxn ang="0">
                  <a:pos x="15" y="95"/>
                </a:cxn>
                <a:cxn ang="0">
                  <a:pos x="30" y="78"/>
                </a:cxn>
                <a:cxn ang="0">
                  <a:pos x="45" y="62"/>
                </a:cxn>
                <a:cxn ang="0">
                  <a:pos x="68" y="50"/>
                </a:cxn>
                <a:cxn ang="0">
                  <a:pos x="90" y="33"/>
                </a:cxn>
                <a:cxn ang="0">
                  <a:pos x="113" y="28"/>
                </a:cxn>
                <a:cxn ang="0">
                  <a:pos x="135" y="16"/>
                </a:cxn>
                <a:cxn ang="0">
                  <a:pos x="158" y="5"/>
                </a:cxn>
                <a:cxn ang="0">
                  <a:pos x="188" y="0"/>
                </a:cxn>
                <a:cxn ang="0">
                  <a:pos x="263" y="0"/>
                </a:cxn>
                <a:cxn ang="0">
                  <a:pos x="278" y="5"/>
                </a:cxn>
                <a:cxn ang="0">
                  <a:pos x="301" y="5"/>
                </a:cxn>
                <a:cxn ang="0">
                  <a:pos x="316" y="11"/>
                </a:cxn>
                <a:cxn ang="0">
                  <a:pos x="323" y="11"/>
                </a:cxn>
                <a:cxn ang="0">
                  <a:pos x="338" y="16"/>
                </a:cxn>
                <a:cxn ang="0">
                  <a:pos x="346" y="16"/>
                </a:cxn>
                <a:cxn ang="0">
                  <a:pos x="361" y="22"/>
                </a:cxn>
                <a:cxn ang="0">
                  <a:pos x="368" y="28"/>
                </a:cxn>
                <a:cxn ang="0">
                  <a:pos x="383" y="28"/>
                </a:cxn>
              </a:cxnLst>
              <a:rect l="0" t="0" r="r" b="b"/>
              <a:pathLst>
                <a:path w="383" h="169">
                  <a:moveTo>
                    <a:pt x="383" y="28"/>
                  </a:moveTo>
                  <a:lnTo>
                    <a:pt x="376" y="39"/>
                  </a:lnTo>
                  <a:lnTo>
                    <a:pt x="383" y="50"/>
                  </a:lnTo>
                  <a:lnTo>
                    <a:pt x="383" y="78"/>
                  </a:lnTo>
                  <a:lnTo>
                    <a:pt x="376" y="90"/>
                  </a:lnTo>
                  <a:lnTo>
                    <a:pt x="361" y="101"/>
                  </a:lnTo>
                  <a:lnTo>
                    <a:pt x="346" y="101"/>
                  </a:lnTo>
                  <a:lnTo>
                    <a:pt x="338" y="95"/>
                  </a:lnTo>
                  <a:lnTo>
                    <a:pt x="323" y="90"/>
                  </a:lnTo>
                  <a:lnTo>
                    <a:pt x="316" y="90"/>
                  </a:lnTo>
                  <a:lnTo>
                    <a:pt x="308" y="84"/>
                  </a:lnTo>
                  <a:lnTo>
                    <a:pt x="293" y="78"/>
                  </a:lnTo>
                  <a:lnTo>
                    <a:pt x="286" y="78"/>
                  </a:lnTo>
                  <a:lnTo>
                    <a:pt x="278" y="73"/>
                  </a:lnTo>
                  <a:lnTo>
                    <a:pt x="263" y="67"/>
                  </a:lnTo>
                  <a:lnTo>
                    <a:pt x="173" y="67"/>
                  </a:lnTo>
                  <a:lnTo>
                    <a:pt x="158" y="73"/>
                  </a:lnTo>
                  <a:lnTo>
                    <a:pt x="143" y="73"/>
                  </a:lnTo>
                  <a:lnTo>
                    <a:pt x="128" y="78"/>
                  </a:lnTo>
                  <a:lnTo>
                    <a:pt x="113" y="84"/>
                  </a:lnTo>
                  <a:lnTo>
                    <a:pt x="105" y="90"/>
                  </a:lnTo>
                  <a:lnTo>
                    <a:pt x="90" y="90"/>
                  </a:lnTo>
                  <a:lnTo>
                    <a:pt x="68" y="107"/>
                  </a:lnTo>
                  <a:lnTo>
                    <a:pt x="60" y="118"/>
                  </a:lnTo>
                  <a:lnTo>
                    <a:pt x="45" y="118"/>
                  </a:lnTo>
                  <a:lnTo>
                    <a:pt x="45" y="129"/>
                  </a:lnTo>
                  <a:lnTo>
                    <a:pt x="30" y="141"/>
                  </a:lnTo>
                  <a:lnTo>
                    <a:pt x="30" y="146"/>
                  </a:lnTo>
                  <a:lnTo>
                    <a:pt x="22" y="157"/>
                  </a:lnTo>
                  <a:lnTo>
                    <a:pt x="22" y="163"/>
                  </a:lnTo>
                  <a:lnTo>
                    <a:pt x="15" y="169"/>
                  </a:lnTo>
                  <a:lnTo>
                    <a:pt x="0" y="157"/>
                  </a:lnTo>
                  <a:lnTo>
                    <a:pt x="0" y="141"/>
                  </a:lnTo>
                  <a:lnTo>
                    <a:pt x="15" y="118"/>
                  </a:lnTo>
                  <a:lnTo>
                    <a:pt x="15" y="95"/>
                  </a:lnTo>
                  <a:lnTo>
                    <a:pt x="30" y="78"/>
                  </a:lnTo>
                  <a:lnTo>
                    <a:pt x="45" y="62"/>
                  </a:lnTo>
                  <a:lnTo>
                    <a:pt x="68" y="50"/>
                  </a:lnTo>
                  <a:lnTo>
                    <a:pt x="90" y="33"/>
                  </a:lnTo>
                  <a:lnTo>
                    <a:pt x="113" y="28"/>
                  </a:lnTo>
                  <a:lnTo>
                    <a:pt x="135" y="16"/>
                  </a:lnTo>
                  <a:lnTo>
                    <a:pt x="158" y="5"/>
                  </a:lnTo>
                  <a:lnTo>
                    <a:pt x="188" y="0"/>
                  </a:lnTo>
                  <a:lnTo>
                    <a:pt x="263" y="0"/>
                  </a:lnTo>
                  <a:lnTo>
                    <a:pt x="278" y="5"/>
                  </a:lnTo>
                  <a:lnTo>
                    <a:pt x="301" y="5"/>
                  </a:lnTo>
                  <a:lnTo>
                    <a:pt x="316" y="11"/>
                  </a:lnTo>
                  <a:lnTo>
                    <a:pt x="323" y="11"/>
                  </a:lnTo>
                  <a:lnTo>
                    <a:pt x="338" y="16"/>
                  </a:lnTo>
                  <a:lnTo>
                    <a:pt x="346" y="16"/>
                  </a:lnTo>
                  <a:lnTo>
                    <a:pt x="361" y="22"/>
                  </a:lnTo>
                  <a:lnTo>
                    <a:pt x="368" y="28"/>
                  </a:lnTo>
                  <a:lnTo>
                    <a:pt x="383" y="28"/>
                  </a:lnTo>
                  <a:close/>
                </a:path>
              </a:pathLst>
            </a:custGeom>
            <a:solidFill>
              <a:schemeClr val="bg1"/>
            </a:solidFill>
            <a:ln w="12700" cmpd="sng">
              <a:solidFill>
                <a:srgbClr val="33CCCC"/>
              </a:solidFill>
              <a:round/>
              <a:headEnd/>
              <a:tailEnd/>
            </a:ln>
          </p:spPr>
          <p:txBody>
            <a:bodyPr/>
            <a:lstStyle/>
            <a:p>
              <a:endParaRPr lang="en-US"/>
            </a:p>
          </p:txBody>
        </p:sp>
        <p:sp>
          <p:nvSpPr>
            <p:cNvPr id="6171" name="Freeform 27"/>
            <p:cNvSpPr>
              <a:spLocks/>
            </p:cNvSpPr>
            <p:nvPr/>
          </p:nvSpPr>
          <p:spPr bwMode="auto">
            <a:xfrm>
              <a:off x="2278" y="338"/>
              <a:ext cx="346" cy="288"/>
            </a:xfrm>
            <a:custGeom>
              <a:avLst/>
              <a:gdLst/>
              <a:ahLst/>
              <a:cxnLst>
                <a:cxn ang="0">
                  <a:pos x="346" y="12"/>
                </a:cxn>
                <a:cxn ang="0">
                  <a:pos x="339" y="23"/>
                </a:cxn>
                <a:cxn ang="0">
                  <a:pos x="331" y="34"/>
                </a:cxn>
                <a:cxn ang="0">
                  <a:pos x="316" y="45"/>
                </a:cxn>
                <a:cxn ang="0">
                  <a:pos x="309" y="57"/>
                </a:cxn>
                <a:cxn ang="0">
                  <a:pos x="301" y="68"/>
                </a:cxn>
                <a:cxn ang="0">
                  <a:pos x="294" y="79"/>
                </a:cxn>
                <a:cxn ang="0">
                  <a:pos x="279" y="85"/>
                </a:cxn>
                <a:cxn ang="0">
                  <a:pos x="271" y="96"/>
                </a:cxn>
                <a:cxn ang="0">
                  <a:pos x="196" y="153"/>
                </a:cxn>
                <a:cxn ang="0">
                  <a:pos x="188" y="164"/>
                </a:cxn>
                <a:cxn ang="0">
                  <a:pos x="158" y="186"/>
                </a:cxn>
                <a:cxn ang="0">
                  <a:pos x="151" y="198"/>
                </a:cxn>
                <a:cxn ang="0">
                  <a:pos x="121" y="220"/>
                </a:cxn>
                <a:cxn ang="0">
                  <a:pos x="113" y="232"/>
                </a:cxn>
                <a:cxn ang="0">
                  <a:pos x="83" y="254"/>
                </a:cxn>
                <a:cxn ang="0">
                  <a:pos x="76" y="265"/>
                </a:cxn>
                <a:cxn ang="0">
                  <a:pos x="61" y="277"/>
                </a:cxn>
                <a:cxn ang="0">
                  <a:pos x="61" y="282"/>
                </a:cxn>
                <a:cxn ang="0">
                  <a:pos x="53" y="288"/>
                </a:cxn>
                <a:cxn ang="0">
                  <a:pos x="15" y="288"/>
                </a:cxn>
                <a:cxn ang="0">
                  <a:pos x="8" y="282"/>
                </a:cxn>
                <a:cxn ang="0">
                  <a:pos x="0" y="271"/>
                </a:cxn>
                <a:cxn ang="0">
                  <a:pos x="15" y="249"/>
                </a:cxn>
                <a:cxn ang="0">
                  <a:pos x="38" y="232"/>
                </a:cxn>
                <a:cxn ang="0">
                  <a:pos x="53" y="215"/>
                </a:cxn>
                <a:cxn ang="0">
                  <a:pos x="68" y="198"/>
                </a:cxn>
                <a:cxn ang="0">
                  <a:pos x="91" y="181"/>
                </a:cxn>
                <a:cxn ang="0">
                  <a:pos x="113" y="170"/>
                </a:cxn>
                <a:cxn ang="0">
                  <a:pos x="128" y="153"/>
                </a:cxn>
                <a:cxn ang="0">
                  <a:pos x="173" y="119"/>
                </a:cxn>
                <a:cxn ang="0">
                  <a:pos x="196" y="108"/>
                </a:cxn>
                <a:cxn ang="0">
                  <a:pos x="211" y="91"/>
                </a:cxn>
                <a:cxn ang="0">
                  <a:pos x="234" y="74"/>
                </a:cxn>
                <a:cxn ang="0">
                  <a:pos x="249" y="57"/>
                </a:cxn>
                <a:cxn ang="0">
                  <a:pos x="271" y="40"/>
                </a:cxn>
                <a:cxn ang="0">
                  <a:pos x="286" y="23"/>
                </a:cxn>
                <a:cxn ang="0">
                  <a:pos x="301" y="0"/>
                </a:cxn>
                <a:cxn ang="0">
                  <a:pos x="309" y="0"/>
                </a:cxn>
                <a:cxn ang="0">
                  <a:pos x="316" y="6"/>
                </a:cxn>
                <a:cxn ang="0">
                  <a:pos x="331" y="6"/>
                </a:cxn>
                <a:cxn ang="0">
                  <a:pos x="339" y="12"/>
                </a:cxn>
                <a:cxn ang="0">
                  <a:pos x="346" y="12"/>
                </a:cxn>
              </a:cxnLst>
              <a:rect l="0" t="0" r="r" b="b"/>
              <a:pathLst>
                <a:path w="346" h="288">
                  <a:moveTo>
                    <a:pt x="346" y="12"/>
                  </a:moveTo>
                  <a:lnTo>
                    <a:pt x="339" y="23"/>
                  </a:lnTo>
                  <a:lnTo>
                    <a:pt x="331" y="34"/>
                  </a:lnTo>
                  <a:lnTo>
                    <a:pt x="316" y="45"/>
                  </a:lnTo>
                  <a:lnTo>
                    <a:pt x="309" y="57"/>
                  </a:lnTo>
                  <a:lnTo>
                    <a:pt x="301" y="68"/>
                  </a:lnTo>
                  <a:lnTo>
                    <a:pt x="294" y="79"/>
                  </a:lnTo>
                  <a:lnTo>
                    <a:pt x="279" y="85"/>
                  </a:lnTo>
                  <a:lnTo>
                    <a:pt x="271" y="96"/>
                  </a:lnTo>
                  <a:lnTo>
                    <a:pt x="196" y="153"/>
                  </a:lnTo>
                  <a:lnTo>
                    <a:pt x="188" y="164"/>
                  </a:lnTo>
                  <a:lnTo>
                    <a:pt x="158" y="186"/>
                  </a:lnTo>
                  <a:lnTo>
                    <a:pt x="151" y="198"/>
                  </a:lnTo>
                  <a:lnTo>
                    <a:pt x="121" y="220"/>
                  </a:lnTo>
                  <a:lnTo>
                    <a:pt x="113" y="232"/>
                  </a:lnTo>
                  <a:lnTo>
                    <a:pt x="83" y="254"/>
                  </a:lnTo>
                  <a:lnTo>
                    <a:pt x="76" y="265"/>
                  </a:lnTo>
                  <a:lnTo>
                    <a:pt x="61" y="277"/>
                  </a:lnTo>
                  <a:lnTo>
                    <a:pt x="61" y="282"/>
                  </a:lnTo>
                  <a:lnTo>
                    <a:pt x="53" y="288"/>
                  </a:lnTo>
                  <a:lnTo>
                    <a:pt x="15" y="288"/>
                  </a:lnTo>
                  <a:lnTo>
                    <a:pt x="8" y="282"/>
                  </a:lnTo>
                  <a:lnTo>
                    <a:pt x="0" y="271"/>
                  </a:lnTo>
                  <a:lnTo>
                    <a:pt x="15" y="249"/>
                  </a:lnTo>
                  <a:lnTo>
                    <a:pt x="38" y="232"/>
                  </a:lnTo>
                  <a:lnTo>
                    <a:pt x="53" y="215"/>
                  </a:lnTo>
                  <a:lnTo>
                    <a:pt x="68" y="198"/>
                  </a:lnTo>
                  <a:lnTo>
                    <a:pt x="91" y="181"/>
                  </a:lnTo>
                  <a:lnTo>
                    <a:pt x="113" y="170"/>
                  </a:lnTo>
                  <a:lnTo>
                    <a:pt x="128" y="153"/>
                  </a:lnTo>
                  <a:lnTo>
                    <a:pt x="173" y="119"/>
                  </a:lnTo>
                  <a:lnTo>
                    <a:pt x="196" y="108"/>
                  </a:lnTo>
                  <a:lnTo>
                    <a:pt x="211" y="91"/>
                  </a:lnTo>
                  <a:lnTo>
                    <a:pt x="234" y="74"/>
                  </a:lnTo>
                  <a:lnTo>
                    <a:pt x="249" y="57"/>
                  </a:lnTo>
                  <a:lnTo>
                    <a:pt x="271" y="40"/>
                  </a:lnTo>
                  <a:lnTo>
                    <a:pt x="286" y="23"/>
                  </a:lnTo>
                  <a:lnTo>
                    <a:pt x="301" y="0"/>
                  </a:lnTo>
                  <a:lnTo>
                    <a:pt x="309" y="0"/>
                  </a:lnTo>
                  <a:lnTo>
                    <a:pt x="316" y="6"/>
                  </a:lnTo>
                  <a:lnTo>
                    <a:pt x="331" y="6"/>
                  </a:lnTo>
                  <a:lnTo>
                    <a:pt x="339" y="12"/>
                  </a:lnTo>
                  <a:lnTo>
                    <a:pt x="346" y="12"/>
                  </a:lnTo>
                  <a:close/>
                </a:path>
              </a:pathLst>
            </a:custGeom>
            <a:solidFill>
              <a:schemeClr val="bg1"/>
            </a:solidFill>
            <a:ln w="12700" cmpd="sng">
              <a:solidFill>
                <a:srgbClr val="33CCCC"/>
              </a:solidFill>
              <a:round/>
              <a:headEnd/>
              <a:tailEnd/>
            </a:ln>
          </p:spPr>
          <p:txBody>
            <a:bodyPr/>
            <a:lstStyle/>
            <a:p>
              <a:endParaRPr lang="en-US"/>
            </a:p>
          </p:txBody>
        </p:sp>
        <p:sp>
          <p:nvSpPr>
            <p:cNvPr id="6172" name="Freeform 28"/>
            <p:cNvSpPr>
              <a:spLocks/>
            </p:cNvSpPr>
            <p:nvPr/>
          </p:nvSpPr>
          <p:spPr bwMode="auto">
            <a:xfrm>
              <a:off x="3369" y="338"/>
              <a:ext cx="609" cy="406"/>
            </a:xfrm>
            <a:custGeom>
              <a:avLst/>
              <a:gdLst/>
              <a:ahLst/>
              <a:cxnLst>
                <a:cxn ang="0">
                  <a:pos x="609" y="45"/>
                </a:cxn>
                <a:cxn ang="0">
                  <a:pos x="586" y="40"/>
                </a:cxn>
                <a:cxn ang="0">
                  <a:pos x="541" y="40"/>
                </a:cxn>
                <a:cxn ang="0">
                  <a:pos x="519" y="34"/>
                </a:cxn>
                <a:cxn ang="0">
                  <a:pos x="474" y="34"/>
                </a:cxn>
                <a:cxn ang="0">
                  <a:pos x="451" y="40"/>
                </a:cxn>
                <a:cxn ang="0">
                  <a:pos x="406" y="40"/>
                </a:cxn>
                <a:cxn ang="0">
                  <a:pos x="383" y="45"/>
                </a:cxn>
                <a:cxn ang="0">
                  <a:pos x="361" y="51"/>
                </a:cxn>
                <a:cxn ang="0">
                  <a:pos x="346" y="57"/>
                </a:cxn>
                <a:cxn ang="0">
                  <a:pos x="323" y="62"/>
                </a:cxn>
                <a:cxn ang="0">
                  <a:pos x="301" y="74"/>
                </a:cxn>
                <a:cxn ang="0">
                  <a:pos x="286" y="85"/>
                </a:cxn>
                <a:cxn ang="0">
                  <a:pos x="263" y="91"/>
                </a:cxn>
                <a:cxn ang="0">
                  <a:pos x="233" y="124"/>
                </a:cxn>
                <a:cxn ang="0">
                  <a:pos x="210" y="158"/>
                </a:cxn>
                <a:cxn ang="0">
                  <a:pos x="188" y="192"/>
                </a:cxn>
                <a:cxn ang="0">
                  <a:pos x="173" y="226"/>
                </a:cxn>
                <a:cxn ang="0">
                  <a:pos x="158" y="265"/>
                </a:cxn>
                <a:cxn ang="0">
                  <a:pos x="143" y="305"/>
                </a:cxn>
                <a:cxn ang="0">
                  <a:pos x="128" y="339"/>
                </a:cxn>
                <a:cxn ang="0">
                  <a:pos x="105" y="373"/>
                </a:cxn>
                <a:cxn ang="0">
                  <a:pos x="105" y="378"/>
                </a:cxn>
                <a:cxn ang="0">
                  <a:pos x="82" y="395"/>
                </a:cxn>
                <a:cxn ang="0">
                  <a:pos x="67" y="401"/>
                </a:cxn>
                <a:cxn ang="0">
                  <a:pos x="60" y="401"/>
                </a:cxn>
                <a:cxn ang="0">
                  <a:pos x="52" y="406"/>
                </a:cxn>
                <a:cxn ang="0">
                  <a:pos x="30" y="406"/>
                </a:cxn>
                <a:cxn ang="0">
                  <a:pos x="22" y="401"/>
                </a:cxn>
                <a:cxn ang="0">
                  <a:pos x="15" y="401"/>
                </a:cxn>
                <a:cxn ang="0">
                  <a:pos x="7" y="395"/>
                </a:cxn>
                <a:cxn ang="0">
                  <a:pos x="0" y="395"/>
                </a:cxn>
                <a:cxn ang="0">
                  <a:pos x="0" y="327"/>
                </a:cxn>
                <a:cxn ang="0">
                  <a:pos x="15" y="299"/>
                </a:cxn>
                <a:cxn ang="0">
                  <a:pos x="30" y="271"/>
                </a:cxn>
                <a:cxn ang="0">
                  <a:pos x="45" y="243"/>
                </a:cxn>
                <a:cxn ang="0">
                  <a:pos x="67" y="209"/>
                </a:cxn>
                <a:cxn ang="0">
                  <a:pos x="82" y="186"/>
                </a:cxn>
                <a:cxn ang="0">
                  <a:pos x="98" y="158"/>
                </a:cxn>
                <a:cxn ang="0">
                  <a:pos x="210" y="74"/>
                </a:cxn>
                <a:cxn ang="0">
                  <a:pos x="240" y="57"/>
                </a:cxn>
                <a:cxn ang="0">
                  <a:pos x="263" y="45"/>
                </a:cxn>
                <a:cxn ang="0">
                  <a:pos x="286" y="34"/>
                </a:cxn>
                <a:cxn ang="0">
                  <a:pos x="316" y="23"/>
                </a:cxn>
                <a:cxn ang="0">
                  <a:pos x="346" y="17"/>
                </a:cxn>
                <a:cxn ang="0">
                  <a:pos x="368" y="12"/>
                </a:cxn>
                <a:cxn ang="0">
                  <a:pos x="398" y="6"/>
                </a:cxn>
                <a:cxn ang="0">
                  <a:pos x="428" y="0"/>
                </a:cxn>
                <a:cxn ang="0">
                  <a:pos x="496" y="0"/>
                </a:cxn>
                <a:cxn ang="0">
                  <a:pos x="526" y="6"/>
                </a:cxn>
                <a:cxn ang="0">
                  <a:pos x="534" y="12"/>
                </a:cxn>
                <a:cxn ang="0">
                  <a:pos x="549" y="17"/>
                </a:cxn>
                <a:cxn ang="0">
                  <a:pos x="556" y="23"/>
                </a:cxn>
                <a:cxn ang="0">
                  <a:pos x="571" y="23"/>
                </a:cxn>
                <a:cxn ang="0">
                  <a:pos x="579" y="29"/>
                </a:cxn>
                <a:cxn ang="0">
                  <a:pos x="594" y="29"/>
                </a:cxn>
                <a:cxn ang="0">
                  <a:pos x="601" y="34"/>
                </a:cxn>
                <a:cxn ang="0">
                  <a:pos x="609" y="45"/>
                </a:cxn>
              </a:cxnLst>
              <a:rect l="0" t="0" r="r" b="b"/>
              <a:pathLst>
                <a:path w="609" h="406">
                  <a:moveTo>
                    <a:pt x="609" y="45"/>
                  </a:moveTo>
                  <a:lnTo>
                    <a:pt x="586" y="40"/>
                  </a:lnTo>
                  <a:lnTo>
                    <a:pt x="541" y="40"/>
                  </a:lnTo>
                  <a:lnTo>
                    <a:pt x="519" y="34"/>
                  </a:lnTo>
                  <a:lnTo>
                    <a:pt x="474" y="34"/>
                  </a:lnTo>
                  <a:lnTo>
                    <a:pt x="451" y="40"/>
                  </a:lnTo>
                  <a:lnTo>
                    <a:pt x="406" y="40"/>
                  </a:lnTo>
                  <a:lnTo>
                    <a:pt x="383" y="45"/>
                  </a:lnTo>
                  <a:lnTo>
                    <a:pt x="361" y="51"/>
                  </a:lnTo>
                  <a:lnTo>
                    <a:pt x="346" y="57"/>
                  </a:lnTo>
                  <a:lnTo>
                    <a:pt x="323" y="62"/>
                  </a:lnTo>
                  <a:lnTo>
                    <a:pt x="301" y="74"/>
                  </a:lnTo>
                  <a:lnTo>
                    <a:pt x="286" y="85"/>
                  </a:lnTo>
                  <a:lnTo>
                    <a:pt x="263" y="91"/>
                  </a:lnTo>
                  <a:lnTo>
                    <a:pt x="233" y="124"/>
                  </a:lnTo>
                  <a:lnTo>
                    <a:pt x="210" y="158"/>
                  </a:lnTo>
                  <a:lnTo>
                    <a:pt x="188" y="192"/>
                  </a:lnTo>
                  <a:lnTo>
                    <a:pt x="173" y="226"/>
                  </a:lnTo>
                  <a:lnTo>
                    <a:pt x="158" y="265"/>
                  </a:lnTo>
                  <a:lnTo>
                    <a:pt x="143" y="305"/>
                  </a:lnTo>
                  <a:lnTo>
                    <a:pt x="128" y="339"/>
                  </a:lnTo>
                  <a:lnTo>
                    <a:pt x="105" y="373"/>
                  </a:lnTo>
                  <a:lnTo>
                    <a:pt x="105" y="378"/>
                  </a:lnTo>
                  <a:lnTo>
                    <a:pt x="82" y="395"/>
                  </a:lnTo>
                  <a:lnTo>
                    <a:pt x="67" y="401"/>
                  </a:lnTo>
                  <a:lnTo>
                    <a:pt x="60" y="401"/>
                  </a:lnTo>
                  <a:lnTo>
                    <a:pt x="52" y="406"/>
                  </a:lnTo>
                  <a:lnTo>
                    <a:pt x="30" y="406"/>
                  </a:lnTo>
                  <a:lnTo>
                    <a:pt x="22" y="401"/>
                  </a:lnTo>
                  <a:lnTo>
                    <a:pt x="15" y="401"/>
                  </a:lnTo>
                  <a:lnTo>
                    <a:pt x="7" y="395"/>
                  </a:lnTo>
                  <a:lnTo>
                    <a:pt x="0" y="395"/>
                  </a:lnTo>
                  <a:lnTo>
                    <a:pt x="0" y="327"/>
                  </a:lnTo>
                  <a:lnTo>
                    <a:pt x="15" y="299"/>
                  </a:lnTo>
                  <a:lnTo>
                    <a:pt x="30" y="271"/>
                  </a:lnTo>
                  <a:lnTo>
                    <a:pt x="45" y="243"/>
                  </a:lnTo>
                  <a:lnTo>
                    <a:pt x="67" y="209"/>
                  </a:lnTo>
                  <a:lnTo>
                    <a:pt x="82" y="186"/>
                  </a:lnTo>
                  <a:lnTo>
                    <a:pt x="98" y="158"/>
                  </a:lnTo>
                  <a:lnTo>
                    <a:pt x="210" y="74"/>
                  </a:lnTo>
                  <a:lnTo>
                    <a:pt x="240" y="57"/>
                  </a:lnTo>
                  <a:lnTo>
                    <a:pt x="263" y="45"/>
                  </a:lnTo>
                  <a:lnTo>
                    <a:pt x="286" y="34"/>
                  </a:lnTo>
                  <a:lnTo>
                    <a:pt x="316" y="23"/>
                  </a:lnTo>
                  <a:lnTo>
                    <a:pt x="346" y="17"/>
                  </a:lnTo>
                  <a:lnTo>
                    <a:pt x="368" y="12"/>
                  </a:lnTo>
                  <a:lnTo>
                    <a:pt x="398" y="6"/>
                  </a:lnTo>
                  <a:lnTo>
                    <a:pt x="428" y="0"/>
                  </a:lnTo>
                  <a:lnTo>
                    <a:pt x="496" y="0"/>
                  </a:lnTo>
                  <a:lnTo>
                    <a:pt x="526" y="6"/>
                  </a:lnTo>
                  <a:lnTo>
                    <a:pt x="534" y="12"/>
                  </a:lnTo>
                  <a:lnTo>
                    <a:pt x="549" y="17"/>
                  </a:lnTo>
                  <a:lnTo>
                    <a:pt x="556" y="23"/>
                  </a:lnTo>
                  <a:lnTo>
                    <a:pt x="571" y="23"/>
                  </a:lnTo>
                  <a:lnTo>
                    <a:pt x="579" y="29"/>
                  </a:lnTo>
                  <a:lnTo>
                    <a:pt x="594" y="29"/>
                  </a:lnTo>
                  <a:lnTo>
                    <a:pt x="601" y="34"/>
                  </a:lnTo>
                  <a:lnTo>
                    <a:pt x="609" y="45"/>
                  </a:lnTo>
                  <a:close/>
                </a:path>
              </a:pathLst>
            </a:custGeom>
            <a:solidFill>
              <a:schemeClr val="bg1"/>
            </a:solidFill>
            <a:ln w="12700" cmpd="sng">
              <a:solidFill>
                <a:srgbClr val="33CCCC"/>
              </a:solidFill>
              <a:round/>
              <a:headEnd/>
              <a:tailEnd/>
            </a:ln>
          </p:spPr>
          <p:txBody>
            <a:bodyPr/>
            <a:lstStyle/>
            <a:p>
              <a:endParaRPr lang="en-US"/>
            </a:p>
          </p:txBody>
        </p:sp>
        <p:sp>
          <p:nvSpPr>
            <p:cNvPr id="6173" name="Freeform 29"/>
            <p:cNvSpPr>
              <a:spLocks/>
            </p:cNvSpPr>
            <p:nvPr/>
          </p:nvSpPr>
          <p:spPr bwMode="auto">
            <a:xfrm>
              <a:off x="564" y="383"/>
              <a:ext cx="83" cy="57"/>
            </a:xfrm>
            <a:custGeom>
              <a:avLst/>
              <a:gdLst/>
              <a:ahLst/>
              <a:cxnLst>
                <a:cxn ang="0">
                  <a:pos x="83" y="17"/>
                </a:cxn>
                <a:cxn ang="0">
                  <a:pos x="83" y="34"/>
                </a:cxn>
                <a:cxn ang="0">
                  <a:pos x="68" y="46"/>
                </a:cxn>
                <a:cxn ang="0">
                  <a:pos x="60" y="57"/>
                </a:cxn>
                <a:cxn ang="0">
                  <a:pos x="38" y="57"/>
                </a:cxn>
                <a:cxn ang="0">
                  <a:pos x="30" y="51"/>
                </a:cxn>
                <a:cxn ang="0">
                  <a:pos x="15" y="46"/>
                </a:cxn>
                <a:cxn ang="0">
                  <a:pos x="7" y="40"/>
                </a:cxn>
                <a:cxn ang="0">
                  <a:pos x="0" y="40"/>
                </a:cxn>
                <a:cxn ang="0">
                  <a:pos x="0" y="23"/>
                </a:cxn>
                <a:cxn ang="0">
                  <a:pos x="7" y="12"/>
                </a:cxn>
                <a:cxn ang="0">
                  <a:pos x="15" y="6"/>
                </a:cxn>
                <a:cxn ang="0">
                  <a:pos x="23" y="6"/>
                </a:cxn>
                <a:cxn ang="0">
                  <a:pos x="30" y="0"/>
                </a:cxn>
                <a:cxn ang="0">
                  <a:pos x="60" y="0"/>
                </a:cxn>
                <a:cxn ang="0">
                  <a:pos x="68" y="6"/>
                </a:cxn>
                <a:cxn ang="0">
                  <a:pos x="83" y="12"/>
                </a:cxn>
                <a:cxn ang="0">
                  <a:pos x="83" y="17"/>
                </a:cxn>
              </a:cxnLst>
              <a:rect l="0" t="0" r="r" b="b"/>
              <a:pathLst>
                <a:path w="83" h="57">
                  <a:moveTo>
                    <a:pt x="83" y="17"/>
                  </a:moveTo>
                  <a:lnTo>
                    <a:pt x="83" y="34"/>
                  </a:lnTo>
                  <a:lnTo>
                    <a:pt x="68" y="46"/>
                  </a:lnTo>
                  <a:lnTo>
                    <a:pt x="60" y="57"/>
                  </a:lnTo>
                  <a:lnTo>
                    <a:pt x="38" y="57"/>
                  </a:lnTo>
                  <a:lnTo>
                    <a:pt x="30" y="51"/>
                  </a:lnTo>
                  <a:lnTo>
                    <a:pt x="15" y="46"/>
                  </a:lnTo>
                  <a:lnTo>
                    <a:pt x="7" y="40"/>
                  </a:lnTo>
                  <a:lnTo>
                    <a:pt x="0" y="40"/>
                  </a:lnTo>
                  <a:lnTo>
                    <a:pt x="0" y="23"/>
                  </a:lnTo>
                  <a:lnTo>
                    <a:pt x="7" y="12"/>
                  </a:lnTo>
                  <a:lnTo>
                    <a:pt x="15" y="6"/>
                  </a:lnTo>
                  <a:lnTo>
                    <a:pt x="23" y="6"/>
                  </a:lnTo>
                  <a:lnTo>
                    <a:pt x="30" y="0"/>
                  </a:lnTo>
                  <a:lnTo>
                    <a:pt x="60" y="0"/>
                  </a:lnTo>
                  <a:lnTo>
                    <a:pt x="68" y="6"/>
                  </a:lnTo>
                  <a:lnTo>
                    <a:pt x="83" y="12"/>
                  </a:lnTo>
                  <a:lnTo>
                    <a:pt x="83" y="17"/>
                  </a:lnTo>
                  <a:close/>
                </a:path>
              </a:pathLst>
            </a:custGeom>
            <a:solidFill>
              <a:schemeClr val="bg1"/>
            </a:solidFill>
            <a:ln w="12700" cmpd="sng">
              <a:solidFill>
                <a:srgbClr val="33CCCC"/>
              </a:solidFill>
              <a:round/>
              <a:headEnd/>
              <a:tailEnd/>
            </a:ln>
          </p:spPr>
          <p:txBody>
            <a:bodyPr/>
            <a:lstStyle/>
            <a:p>
              <a:endParaRPr lang="en-US"/>
            </a:p>
          </p:txBody>
        </p:sp>
        <p:sp>
          <p:nvSpPr>
            <p:cNvPr id="6174" name="Freeform 30"/>
            <p:cNvSpPr>
              <a:spLocks/>
            </p:cNvSpPr>
            <p:nvPr/>
          </p:nvSpPr>
          <p:spPr bwMode="auto">
            <a:xfrm>
              <a:off x="5512" y="383"/>
              <a:ext cx="165" cy="119"/>
            </a:xfrm>
            <a:custGeom>
              <a:avLst/>
              <a:gdLst/>
              <a:ahLst/>
              <a:cxnLst>
                <a:cxn ang="0">
                  <a:pos x="150" y="29"/>
                </a:cxn>
                <a:cxn ang="0">
                  <a:pos x="158" y="34"/>
                </a:cxn>
                <a:cxn ang="0">
                  <a:pos x="158" y="46"/>
                </a:cxn>
                <a:cxn ang="0">
                  <a:pos x="143" y="57"/>
                </a:cxn>
                <a:cxn ang="0">
                  <a:pos x="150" y="68"/>
                </a:cxn>
                <a:cxn ang="0">
                  <a:pos x="165" y="74"/>
                </a:cxn>
                <a:cxn ang="0">
                  <a:pos x="165" y="91"/>
                </a:cxn>
                <a:cxn ang="0">
                  <a:pos x="135" y="91"/>
                </a:cxn>
                <a:cxn ang="0">
                  <a:pos x="120" y="96"/>
                </a:cxn>
                <a:cxn ang="0">
                  <a:pos x="113" y="96"/>
                </a:cxn>
                <a:cxn ang="0">
                  <a:pos x="98" y="102"/>
                </a:cxn>
                <a:cxn ang="0">
                  <a:pos x="83" y="108"/>
                </a:cxn>
                <a:cxn ang="0">
                  <a:pos x="68" y="113"/>
                </a:cxn>
                <a:cxn ang="0">
                  <a:pos x="60" y="119"/>
                </a:cxn>
                <a:cxn ang="0">
                  <a:pos x="52" y="113"/>
                </a:cxn>
                <a:cxn ang="0">
                  <a:pos x="52" y="91"/>
                </a:cxn>
                <a:cxn ang="0">
                  <a:pos x="45" y="85"/>
                </a:cxn>
                <a:cxn ang="0">
                  <a:pos x="45" y="79"/>
                </a:cxn>
                <a:cxn ang="0">
                  <a:pos x="15" y="79"/>
                </a:cxn>
                <a:cxn ang="0">
                  <a:pos x="15" y="74"/>
                </a:cxn>
                <a:cxn ang="0">
                  <a:pos x="7" y="68"/>
                </a:cxn>
                <a:cxn ang="0">
                  <a:pos x="0" y="68"/>
                </a:cxn>
                <a:cxn ang="0">
                  <a:pos x="22" y="51"/>
                </a:cxn>
                <a:cxn ang="0">
                  <a:pos x="52" y="51"/>
                </a:cxn>
                <a:cxn ang="0">
                  <a:pos x="60" y="46"/>
                </a:cxn>
                <a:cxn ang="0">
                  <a:pos x="60" y="40"/>
                </a:cxn>
                <a:cxn ang="0">
                  <a:pos x="68" y="34"/>
                </a:cxn>
                <a:cxn ang="0">
                  <a:pos x="68" y="0"/>
                </a:cxn>
                <a:cxn ang="0">
                  <a:pos x="75" y="0"/>
                </a:cxn>
                <a:cxn ang="0">
                  <a:pos x="98" y="6"/>
                </a:cxn>
                <a:cxn ang="0">
                  <a:pos x="98" y="12"/>
                </a:cxn>
                <a:cxn ang="0">
                  <a:pos x="113" y="23"/>
                </a:cxn>
                <a:cxn ang="0">
                  <a:pos x="120" y="23"/>
                </a:cxn>
                <a:cxn ang="0">
                  <a:pos x="128" y="29"/>
                </a:cxn>
                <a:cxn ang="0">
                  <a:pos x="150" y="29"/>
                </a:cxn>
              </a:cxnLst>
              <a:rect l="0" t="0" r="r" b="b"/>
              <a:pathLst>
                <a:path w="165" h="119">
                  <a:moveTo>
                    <a:pt x="150" y="29"/>
                  </a:moveTo>
                  <a:lnTo>
                    <a:pt x="158" y="34"/>
                  </a:lnTo>
                  <a:lnTo>
                    <a:pt x="158" y="46"/>
                  </a:lnTo>
                  <a:lnTo>
                    <a:pt x="143" y="57"/>
                  </a:lnTo>
                  <a:lnTo>
                    <a:pt x="150" y="68"/>
                  </a:lnTo>
                  <a:lnTo>
                    <a:pt x="165" y="74"/>
                  </a:lnTo>
                  <a:lnTo>
                    <a:pt x="165" y="91"/>
                  </a:lnTo>
                  <a:lnTo>
                    <a:pt x="135" y="91"/>
                  </a:lnTo>
                  <a:lnTo>
                    <a:pt x="120" y="96"/>
                  </a:lnTo>
                  <a:lnTo>
                    <a:pt x="113" y="96"/>
                  </a:lnTo>
                  <a:lnTo>
                    <a:pt x="98" y="102"/>
                  </a:lnTo>
                  <a:lnTo>
                    <a:pt x="83" y="108"/>
                  </a:lnTo>
                  <a:lnTo>
                    <a:pt x="68" y="113"/>
                  </a:lnTo>
                  <a:lnTo>
                    <a:pt x="60" y="119"/>
                  </a:lnTo>
                  <a:lnTo>
                    <a:pt x="52" y="113"/>
                  </a:lnTo>
                  <a:lnTo>
                    <a:pt x="52" y="91"/>
                  </a:lnTo>
                  <a:lnTo>
                    <a:pt x="45" y="85"/>
                  </a:lnTo>
                  <a:lnTo>
                    <a:pt x="45" y="79"/>
                  </a:lnTo>
                  <a:lnTo>
                    <a:pt x="15" y="79"/>
                  </a:lnTo>
                  <a:lnTo>
                    <a:pt x="15" y="74"/>
                  </a:lnTo>
                  <a:lnTo>
                    <a:pt x="7" y="68"/>
                  </a:lnTo>
                  <a:lnTo>
                    <a:pt x="0" y="68"/>
                  </a:lnTo>
                  <a:lnTo>
                    <a:pt x="22" y="51"/>
                  </a:lnTo>
                  <a:lnTo>
                    <a:pt x="52" y="51"/>
                  </a:lnTo>
                  <a:lnTo>
                    <a:pt x="60" y="46"/>
                  </a:lnTo>
                  <a:lnTo>
                    <a:pt x="60" y="40"/>
                  </a:lnTo>
                  <a:lnTo>
                    <a:pt x="68" y="34"/>
                  </a:lnTo>
                  <a:lnTo>
                    <a:pt x="68" y="0"/>
                  </a:lnTo>
                  <a:lnTo>
                    <a:pt x="75" y="0"/>
                  </a:lnTo>
                  <a:lnTo>
                    <a:pt x="98" y="6"/>
                  </a:lnTo>
                  <a:lnTo>
                    <a:pt x="98" y="12"/>
                  </a:lnTo>
                  <a:lnTo>
                    <a:pt x="113" y="23"/>
                  </a:lnTo>
                  <a:lnTo>
                    <a:pt x="120" y="23"/>
                  </a:lnTo>
                  <a:lnTo>
                    <a:pt x="128" y="29"/>
                  </a:lnTo>
                  <a:lnTo>
                    <a:pt x="150" y="29"/>
                  </a:lnTo>
                  <a:close/>
                </a:path>
              </a:pathLst>
            </a:custGeom>
            <a:solidFill>
              <a:schemeClr val="bg1"/>
            </a:solidFill>
            <a:ln w="12700" cmpd="sng">
              <a:solidFill>
                <a:srgbClr val="33CCCC"/>
              </a:solidFill>
              <a:round/>
              <a:headEnd/>
              <a:tailEnd/>
            </a:ln>
          </p:spPr>
          <p:txBody>
            <a:bodyPr/>
            <a:lstStyle/>
            <a:p>
              <a:endParaRPr lang="en-US"/>
            </a:p>
          </p:txBody>
        </p:sp>
        <p:sp>
          <p:nvSpPr>
            <p:cNvPr id="6175" name="Freeform 31"/>
            <p:cNvSpPr>
              <a:spLocks/>
            </p:cNvSpPr>
            <p:nvPr/>
          </p:nvSpPr>
          <p:spPr bwMode="auto">
            <a:xfrm>
              <a:off x="2872" y="429"/>
              <a:ext cx="91" cy="56"/>
            </a:xfrm>
            <a:custGeom>
              <a:avLst/>
              <a:gdLst/>
              <a:ahLst/>
              <a:cxnLst>
                <a:cxn ang="0">
                  <a:pos x="83" y="22"/>
                </a:cxn>
                <a:cxn ang="0">
                  <a:pos x="91" y="33"/>
                </a:cxn>
                <a:cxn ang="0">
                  <a:pos x="83" y="45"/>
                </a:cxn>
                <a:cxn ang="0">
                  <a:pos x="76" y="56"/>
                </a:cxn>
                <a:cxn ang="0">
                  <a:pos x="8" y="56"/>
                </a:cxn>
                <a:cxn ang="0">
                  <a:pos x="0" y="50"/>
                </a:cxn>
                <a:cxn ang="0">
                  <a:pos x="0" y="17"/>
                </a:cxn>
                <a:cxn ang="0">
                  <a:pos x="8" y="11"/>
                </a:cxn>
                <a:cxn ang="0">
                  <a:pos x="23" y="5"/>
                </a:cxn>
                <a:cxn ang="0">
                  <a:pos x="31" y="5"/>
                </a:cxn>
                <a:cxn ang="0">
                  <a:pos x="46" y="0"/>
                </a:cxn>
                <a:cxn ang="0">
                  <a:pos x="61" y="5"/>
                </a:cxn>
                <a:cxn ang="0">
                  <a:pos x="68" y="5"/>
                </a:cxn>
                <a:cxn ang="0">
                  <a:pos x="83" y="11"/>
                </a:cxn>
                <a:cxn ang="0">
                  <a:pos x="83" y="22"/>
                </a:cxn>
              </a:cxnLst>
              <a:rect l="0" t="0" r="r" b="b"/>
              <a:pathLst>
                <a:path w="91" h="56">
                  <a:moveTo>
                    <a:pt x="83" y="22"/>
                  </a:moveTo>
                  <a:lnTo>
                    <a:pt x="91" y="33"/>
                  </a:lnTo>
                  <a:lnTo>
                    <a:pt x="83" y="45"/>
                  </a:lnTo>
                  <a:lnTo>
                    <a:pt x="76" y="56"/>
                  </a:lnTo>
                  <a:lnTo>
                    <a:pt x="8" y="56"/>
                  </a:lnTo>
                  <a:lnTo>
                    <a:pt x="0" y="50"/>
                  </a:lnTo>
                  <a:lnTo>
                    <a:pt x="0" y="17"/>
                  </a:lnTo>
                  <a:lnTo>
                    <a:pt x="8" y="11"/>
                  </a:lnTo>
                  <a:lnTo>
                    <a:pt x="23" y="5"/>
                  </a:lnTo>
                  <a:lnTo>
                    <a:pt x="31" y="5"/>
                  </a:lnTo>
                  <a:lnTo>
                    <a:pt x="46" y="0"/>
                  </a:lnTo>
                  <a:lnTo>
                    <a:pt x="61" y="5"/>
                  </a:lnTo>
                  <a:lnTo>
                    <a:pt x="68" y="5"/>
                  </a:lnTo>
                  <a:lnTo>
                    <a:pt x="83" y="11"/>
                  </a:lnTo>
                  <a:lnTo>
                    <a:pt x="83" y="22"/>
                  </a:lnTo>
                  <a:close/>
                </a:path>
              </a:pathLst>
            </a:custGeom>
            <a:solidFill>
              <a:schemeClr val="bg1"/>
            </a:solidFill>
            <a:ln w="12700" cmpd="sng">
              <a:solidFill>
                <a:srgbClr val="33CCCC"/>
              </a:solidFill>
              <a:round/>
              <a:headEnd/>
              <a:tailEnd/>
            </a:ln>
          </p:spPr>
          <p:txBody>
            <a:bodyPr/>
            <a:lstStyle/>
            <a:p>
              <a:endParaRPr lang="en-US"/>
            </a:p>
          </p:txBody>
        </p:sp>
        <p:sp>
          <p:nvSpPr>
            <p:cNvPr id="6176" name="Freeform 32"/>
            <p:cNvSpPr>
              <a:spLocks/>
            </p:cNvSpPr>
            <p:nvPr/>
          </p:nvSpPr>
          <p:spPr bwMode="auto">
            <a:xfrm>
              <a:off x="3594" y="434"/>
              <a:ext cx="414" cy="356"/>
            </a:xfrm>
            <a:custGeom>
              <a:avLst/>
              <a:gdLst/>
              <a:ahLst/>
              <a:cxnLst>
                <a:cxn ang="0">
                  <a:pos x="414" y="17"/>
                </a:cxn>
                <a:cxn ang="0">
                  <a:pos x="414" y="28"/>
                </a:cxn>
                <a:cxn ang="0">
                  <a:pos x="406" y="34"/>
                </a:cxn>
                <a:cxn ang="0">
                  <a:pos x="331" y="34"/>
                </a:cxn>
                <a:cxn ang="0">
                  <a:pos x="324" y="40"/>
                </a:cxn>
                <a:cxn ang="0">
                  <a:pos x="309" y="40"/>
                </a:cxn>
                <a:cxn ang="0">
                  <a:pos x="294" y="45"/>
                </a:cxn>
                <a:cxn ang="0">
                  <a:pos x="279" y="45"/>
                </a:cxn>
                <a:cxn ang="0">
                  <a:pos x="264" y="51"/>
                </a:cxn>
                <a:cxn ang="0">
                  <a:pos x="249" y="51"/>
                </a:cxn>
                <a:cxn ang="0">
                  <a:pos x="203" y="85"/>
                </a:cxn>
                <a:cxn ang="0">
                  <a:pos x="188" y="102"/>
                </a:cxn>
                <a:cxn ang="0">
                  <a:pos x="173" y="113"/>
                </a:cxn>
                <a:cxn ang="0">
                  <a:pos x="166" y="130"/>
                </a:cxn>
                <a:cxn ang="0">
                  <a:pos x="151" y="147"/>
                </a:cxn>
                <a:cxn ang="0">
                  <a:pos x="143" y="164"/>
                </a:cxn>
                <a:cxn ang="0">
                  <a:pos x="136" y="181"/>
                </a:cxn>
                <a:cxn ang="0">
                  <a:pos x="128" y="203"/>
                </a:cxn>
                <a:cxn ang="0">
                  <a:pos x="128" y="305"/>
                </a:cxn>
                <a:cxn ang="0">
                  <a:pos x="121" y="327"/>
                </a:cxn>
                <a:cxn ang="0">
                  <a:pos x="98" y="344"/>
                </a:cxn>
                <a:cxn ang="0">
                  <a:pos x="68" y="356"/>
                </a:cxn>
                <a:cxn ang="0">
                  <a:pos x="53" y="356"/>
                </a:cxn>
                <a:cxn ang="0">
                  <a:pos x="38" y="350"/>
                </a:cxn>
                <a:cxn ang="0">
                  <a:pos x="30" y="344"/>
                </a:cxn>
                <a:cxn ang="0">
                  <a:pos x="23" y="333"/>
                </a:cxn>
                <a:cxn ang="0">
                  <a:pos x="8" y="322"/>
                </a:cxn>
                <a:cxn ang="0">
                  <a:pos x="0" y="310"/>
                </a:cxn>
                <a:cxn ang="0">
                  <a:pos x="0" y="237"/>
                </a:cxn>
                <a:cxn ang="0">
                  <a:pos x="8" y="215"/>
                </a:cxn>
                <a:cxn ang="0">
                  <a:pos x="15" y="198"/>
                </a:cxn>
                <a:cxn ang="0">
                  <a:pos x="23" y="175"/>
                </a:cxn>
                <a:cxn ang="0">
                  <a:pos x="38" y="158"/>
                </a:cxn>
                <a:cxn ang="0">
                  <a:pos x="45" y="141"/>
                </a:cxn>
                <a:cxn ang="0">
                  <a:pos x="68" y="124"/>
                </a:cxn>
                <a:cxn ang="0">
                  <a:pos x="83" y="107"/>
                </a:cxn>
                <a:cxn ang="0">
                  <a:pos x="98" y="90"/>
                </a:cxn>
                <a:cxn ang="0">
                  <a:pos x="121" y="79"/>
                </a:cxn>
                <a:cxn ang="0">
                  <a:pos x="143" y="62"/>
                </a:cxn>
                <a:cxn ang="0">
                  <a:pos x="166" y="51"/>
                </a:cxn>
                <a:cxn ang="0">
                  <a:pos x="188" y="34"/>
                </a:cxn>
                <a:cxn ang="0">
                  <a:pos x="211" y="23"/>
                </a:cxn>
                <a:cxn ang="0">
                  <a:pos x="218" y="23"/>
                </a:cxn>
                <a:cxn ang="0">
                  <a:pos x="233" y="17"/>
                </a:cxn>
                <a:cxn ang="0">
                  <a:pos x="249" y="12"/>
                </a:cxn>
                <a:cxn ang="0">
                  <a:pos x="264" y="12"/>
                </a:cxn>
                <a:cxn ang="0">
                  <a:pos x="271" y="6"/>
                </a:cxn>
                <a:cxn ang="0">
                  <a:pos x="286" y="6"/>
                </a:cxn>
                <a:cxn ang="0">
                  <a:pos x="301" y="0"/>
                </a:cxn>
                <a:cxn ang="0">
                  <a:pos x="369" y="0"/>
                </a:cxn>
                <a:cxn ang="0">
                  <a:pos x="384" y="6"/>
                </a:cxn>
                <a:cxn ang="0">
                  <a:pos x="399" y="6"/>
                </a:cxn>
                <a:cxn ang="0">
                  <a:pos x="414" y="17"/>
                </a:cxn>
              </a:cxnLst>
              <a:rect l="0" t="0" r="r" b="b"/>
              <a:pathLst>
                <a:path w="414" h="356">
                  <a:moveTo>
                    <a:pt x="414" y="17"/>
                  </a:moveTo>
                  <a:lnTo>
                    <a:pt x="414" y="28"/>
                  </a:lnTo>
                  <a:lnTo>
                    <a:pt x="406" y="34"/>
                  </a:lnTo>
                  <a:lnTo>
                    <a:pt x="331" y="34"/>
                  </a:lnTo>
                  <a:lnTo>
                    <a:pt x="324" y="40"/>
                  </a:lnTo>
                  <a:lnTo>
                    <a:pt x="309" y="40"/>
                  </a:lnTo>
                  <a:lnTo>
                    <a:pt x="294" y="45"/>
                  </a:lnTo>
                  <a:lnTo>
                    <a:pt x="279" y="45"/>
                  </a:lnTo>
                  <a:lnTo>
                    <a:pt x="264" y="51"/>
                  </a:lnTo>
                  <a:lnTo>
                    <a:pt x="249" y="51"/>
                  </a:lnTo>
                  <a:lnTo>
                    <a:pt x="203" y="85"/>
                  </a:lnTo>
                  <a:lnTo>
                    <a:pt x="188" y="102"/>
                  </a:lnTo>
                  <a:lnTo>
                    <a:pt x="173" y="113"/>
                  </a:lnTo>
                  <a:lnTo>
                    <a:pt x="166" y="130"/>
                  </a:lnTo>
                  <a:lnTo>
                    <a:pt x="151" y="147"/>
                  </a:lnTo>
                  <a:lnTo>
                    <a:pt x="143" y="164"/>
                  </a:lnTo>
                  <a:lnTo>
                    <a:pt x="136" y="181"/>
                  </a:lnTo>
                  <a:lnTo>
                    <a:pt x="128" y="203"/>
                  </a:lnTo>
                  <a:lnTo>
                    <a:pt x="128" y="305"/>
                  </a:lnTo>
                  <a:lnTo>
                    <a:pt x="121" y="327"/>
                  </a:lnTo>
                  <a:lnTo>
                    <a:pt x="98" y="344"/>
                  </a:lnTo>
                  <a:lnTo>
                    <a:pt x="68" y="356"/>
                  </a:lnTo>
                  <a:lnTo>
                    <a:pt x="53" y="356"/>
                  </a:lnTo>
                  <a:lnTo>
                    <a:pt x="38" y="350"/>
                  </a:lnTo>
                  <a:lnTo>
                    <a:pt x="30" y="344"/>
                  </a:lnTo>
                  <a:lnTo>
                    <a:pt x="23" y="333"/>
                  </a:lnTo>
                  <a:lnTo>
                    <a:pt x="8" y="322"/>
                  </a:lnTo>
                  <a:lnTo>
                    <a:pt x="0" y="310"/>
                  </a:lnTo>
                  <a:lnTo>
                    <a:pt x="0" y="237"/>
                  </a:lnTo>
                  <a:lnTo>
                    <a:pt x="8" y="215"/>
                  </a:lnTo>
                  <a:lnTo>
                    <a:pt x="15" y="198"/>
                  </a:lnTo>
                  <a:lnTo>
                    <a:pt x="23" y="175"/>
                  </a:lnTo>
                  <a:lnTo>
                    <a:pt x="38" y="158"/>
                  </a:lnTo>
                  <a:lnTo>
                    <a:pt x="45" y="141"/>
                  </a:lnTo>
                  <a:lnTo>
                    <a:pt x="68" y="124"/>
                  </a:lnTo>
                  <a:lnTo>
                    <a:pt x="83" y="107"/>
                  </a:lnTo>
                  <a:lnTo>
                    <a:pt x="98" y="90"/>
                  </a:lnTo>
                  <a:lnTo>
                    <a:pt x="121" y="79"/>
                  </a:lnTo>
                  <a:lnTo>
                    <a:pt x="143" y="62"/>
                  </a:lnTo>
                  <a:lnTo>
                    <a:pt x="166" y="51"/>
                  </a:lnTo>
                  <a:lnTo>
                    <a:pt x="188" y="34"/>
                  </a:lnTo>
                  <a:lnTo>
                    <a:pt x="211" y="23"/>
                  </a:lnTo>
                  <a:lnTo>
                    <a:pt x="218" y="23"/>
                  </a:lnTo>
                  <a:lnTo>
                    <a:pt x="233" y="17"/>
                  </a:lnTo>
                  <a:lnTo>
                    <a:pt x="249" y="12"/>
                  </a:lnTo>
                  <a:lnTo>
                    <a:pt x="264" y="12"/>
                  </a:lnTo>
                  <a:lnTo>
                    <a:pt x="271" y="6"/>
                  </a:lnTo>
                  <a:lnTo>
                    <a:pt x="286" y="6"/>
                  </a:lnTo>
                  <a:lnTo>
                    <a:pt x="301" y="0"/>
                  </a:lnTo>
                  <a:lnTo>
                    <a:pt x="369" y="0"/>
                  </a:lnTo>
                  <a:lnTo>
                    <a:pt x="384" y="6"/>
                  </a:lnTo>
                  <a:lnTo>
                    <a:pt x="399" y="6"/>
                  </a:lnTo>
                  <a:lnTo>
                    <a:pt x="414" y="17"/>
                  </a:lnTo>
                  <a:close/>
                </a:path>
              </a:pathLst>
            </a:custGeom>
            <a:solidFill>
              <a:schemeClr val="bg1"/>
            </a:solidFill>
            <a:ln w="12700" cmpd="sng">
              <a:solidFill>
                <a:srgbClr val="33CCCC"/>
              </a:solidFill>
              <a:round/>
              <a:headEnd/>
              <a:tailEnd/>
            </a:ln>
          </p:spPr>
          <p:txBody>
            <a:bodyPr/>
            <a:lstStyle/>
            <a:p>
              <a:endParaRPr lang="en-US"/>
            </a:p>
          </p:txBody>
        </p:sp>
        <p:sp>
          <p:nvSpPr>
            <p:cNvPr id="6177" name="Freeform 33"/>
            <p:cNvSpPr>
              <a:spLocks/>
            </p:cNvSpPr>
            <p:nvPr/>
          </p:nvSpPr>
          <p:spPr bwMode="auto">
            <a:xfrm>
              <a:off x="684" y="451"/>
              <a:ext cx="339" cy="231"/>
            </a:xfrm>
            <a:custGeom>
              <a:avLst/>
              <a:gdLst/>
              <a:ahLst/>
              <a:cxnLst>
                <a:cxn ang="0">
                  <a:pos x="339" y="198"/>
                </a:cxn>
                <a:cxn ang="0">
                  <a:pos x="339" y="214"/>
                </a:cxn>
                <a:cxn ang="0">
                  <a:pos x="324" y="226"/>
                </a:cxn>
                <a:cxn ang="0">
                  <a:pos x="309" y="226"/>
                </a:cxn>
                <a:cxn ang="0">
                  <a:pos x="301" y="231"/>
                </a:cxn>
                <a:cxn ang="0">
                  <a:pos x="301" y="226"/>
                </a:cxn>
                <a:cxn ang="0">
                  <a:pos x="286" y="214"/>
                </a:cxn>
                <a:cxn ang="0">
                  <a:pos x="263" y="203"/>
                </a:cxn>
                <a:cxn ang="0">
                  <a:pos x="248" y="192"/>
                </a:cxn>
                <a:cxn ang="0">
                  <a:pos x="226" y="181"/>
                </a:cxn>
                <a:cxn ang="0">
                  <a:pos x="181" y="147"/>
                </a:cxn>
                <a:cxn ang="0">
                  <a:pos x="158" y="136"/>
                </a:cxn>
                <a:cxn ang="0">
                  <a:pos x="143" y="130"/>
                </a:cxn>
                <a:cxn ang="0">
                  <a:pos x="128" y="113"/>
                </a:cxn>
                <a:cxn ang="0">
                  <a:pos x="106" y="102"/>
                </a:cxn>
                <a:cxn ang="0">
                  <a:pos x="91" y="96"/>
                </a:cxn>
                <a:cxn ang="0">
                  <a:pos x="75" y="85"/>
                </a:cxn>
                <a:cxn ang="0">
                  <a:pos x="53" y="73"/>
                </a:cxn>
                <a:cxn ang="0">
                  <a:pos x="38" y="62"/>
                </a:cxn>
                <a:cxn ang="0">
                  <a:pos x="15" y="51"/>
                </a:cxn>
                <a:cxn ang="0">
                  <a:pos x="8" y="40"/>
                </a:cxn>
                <a:cxn ang="0">
                  <a:pos x="8" y="34"/>
                </a:cxn>
                <a:cxn ang="0">
                  <a:pos x="0" y="28"/>
                </a:cxn>
                <a:cxn ang="0">
                  <a:pos x="0" y="17"/>
                </a:cxn>
                <a:cxn ang="0">
                  <a:pos x="30" y="0"/>
                </a:cxn>
                <a:cxn ang="0">
                  <a:pos x="68" y="28"/>
                </a:cxn>
                <a:cxn ang="0">
                  <a:pos x="91" y="34"/>
                </a:cxn>
                <a:cxn ang="0">
                  <a:pos x="106" y="51"/>
                </a:cxn>
                <a:cxn ang="0">
                  <a:pos x="128" y="62"/>
                </a:cxn>
                <a:cxn ang="0">
                  <a:pos x="143" y="73"/>
                </a:cxn>
                <a:cxn ang="0">
                  <a:pos x="166" y="85"/>
                </a:cxn>
                <a:cxn ang="0">
                  <a:pos x="188" y="96"/>
                </a:cxn>
                <a:cxn ang="0">
                  <a:pos x="241" y="136"/>
                </a:cxn>
                <a:cxn ang="0">
                  <a:pos x="263" y="147"/>
                </a:cxn>
                <a:cxn ang="0">
                  <a:pos x="316" y="186"/>
                </a:cxn>
                <a:cxn ang="0">
                  <a:pos x="339" y="198"/>
                </a:cxn>
              </a:cxnLst>
              <a:rect l="0" t="0" r="r" b="b"/>
              <a:pathLst>
                <a:path w="339" h="231">
                  <a:moveTo>
                    <a:pt x="339" y="198"/>
                  </a:moveTo>
                  <a:lnTo>
                    <a:pt x="339" y="214"/>
                  </a:lnTo>
                  <a:lnTo>
                    <a:pt x="324" y="226"/>
                  </a:lnTo>
                  <a:lnTo>
                    <a:pt x="309" y="226"/>
                  </a:lnTo>
                  <a:lnTo>
                    <a:pt x="301" y="231"/>
                  </a:lnTo>
                  <a:lnTo>
                    <a:pt x="301" y="226"/>
                  </a:lnTo>
                  <a:lnTo>
                    <a:pt x="286" y="214"/>
                  </a:lnTo>
                  <a:lnTo>
                    <a:pt x="263" y="203"/>
                  </a:lnTo>
                  <a:lnTo>
                    <a:pt x="248" y="192"/>
                  </a:lnTo>
                  <a:lnTo>
                    <a:pt x="226" y="181"/>
                  </a:lnTo>
                  <a:lnTo>
                    <a:pt x="181" y="147"/>
                  </a:lnTo>
                  <a:lnTo>
                    <a:pt x="158" y="136"/>
                  </a:lnTo>
                  <a:lnTo>
                    <a:pt x="143" y="130"/>
                  </a:lnTo>
                  <a:lnTo>
                    <a:pt x="128" y="113"/>
                  </a:lnTo>
                  <a:lnTo>
                    <a:pt x="106" y="102"/>
                  </a:lnTo>
                  <a:lnTo>
                    <a:pt x="91" y="96"/>
                  </a:lnTo>
                  <a:lnTo>
                    <a:pt x="75" y="85"/>
                  </a:lnTo>
                  <a:lnTo>
                    <a:pt x="53" y="73"/>
                  </a:lnTo>
                  <a:lnTo>
                    <a:pt x="38" y="62"/>
                  </a:lnTo>
                  <a:lnTo>
                    <a:pt x="15" y="51"/>
                  </a:lnTo>
                  <a:lnTo>
                    <a:pt x="8" y="40"/>
                  </a:lnTo>
                  <a:lnTo>
                    <a:pt x="8" y="34"/>
                  </a:lnTo>
                  <a:lnTo>
                    <a:pt x="0" y="28"/>
                  </a:lnTo>
                  <a:lnTo>
                    <a:pt x="0" y="17"/>
                  </a:lnTo>
                  <a:lnTo>
                    <a:pt x="30" y="0"/>
                  </a:lnTo>
                  <a:lnTo>
                    <a:pt x="68" y="28"/>
                  </a:lnTo>
                  <a:lnTo>
                    <a:pt x="91" y="34"/>
                  </a:lnTo>
                  <a:lnTo>
                    <a:pt x="106" y="51"/>
                  </a:lnTo>
                  <a:lnTo>
                    <a:pt x="128" y="62"/>
                  </a:lnTo>
                  <a:lnTo>
                    <a:pt x="143" y="73"/>
                  </a:lnTo>
                  <a:lnTo>
                    <a:pt x="166" y="85"/>
                  </a:lnTo>
                  <a:lnTo>
                    <a:pt x="188" y="96"/>
                  </a:lnTo>
                  <a:lnTo>
                    <a:pt x="241" y="136"/>
                  </a:lnTo>
                  <a:lnTo>
                    <a:pt x="263" y="147"/>
                  </a:lnTo>
                  <a:lnTo>
                    <a:pt x="316" y="186"/>
                  </a:lnTo>
                  <a:lnTo>
                    <a:pt x="339" y="198"/>
                  </a:lnTo>
                  <a:close/>
                </a:path>
              </a:pathLst>
            </a:custGeom>
            <a:solidFill>
              <a:schemeClr val="bg1"/>
            </a:solidFill>
            <a:ln w="12700" cmpd="sng">
              <a:solidFill>
                <a:srgbClr val="33CCCC"/>
              </a:solidFill>
              <a:round/>
              <a:headEnd/>
              <a:tailEnd/>
            </a:ln>
          </p:spPr>
          <p:txBody>
            <a:bodyPr/>
            <a:lstStyle/>
            <a:p>
              <a:endParaRPr lang="en-US"/>
            </a:p>
          </p:txBody>
        </p:sp>
        <p:sp>
          <p:nvSpPr>
            <p:cNvPr id="6178" name="Freeform 34"/>
            <p:cNvSpPr>
              <a:spLocks/>
            </p:cNvSpPr>
            <p:nvPr/>
          </p:nvSpPr>
          <p:spPr bwMode="auto">
            <a:xfrm>
              <a:off x="5181" y="474"/>
              <a:ext cx="444" cy="169"/>
            </a:xfrm>
            <a:custGeom>
              <a:avLst/>
              <a:gdLst/>
              <a:ahLst/>
              <a:cxnLst>
                <a:cxn ang="0">
                  <a:pos x="444" y="124"/>
                </a:cxn>
                <a:cxn ang="0">
                  <a:pos x="444" y="135"/>
                </a:cxn>
                <a:cxn ang="0">
                  <a:pos x="429" y="146"/>
                </a:cxn>
                <a:cxn ang="0">
                  <a:pos x="429" y="152"/>
                </a:cxn>
                <a:cxn ang="0">
                  <a:pos x="421" y="158"/>
                </a:cxn>
                <a:cxn ang="0">
                  <a:pos x="414" y="169"/>
                </a:cxn>
                <a:cxn ang="0">
                  <a:pos x="368" y="169"/>
                </a:cxn>
                <a:cxn ang="0">
                  <a:pos x="323" y="135"/>
                </a:cxn>
                <a:cxn ang="0">
                  <a:pos x="316" y="124"/>
                </a:cxn>
                <a:cxn ang="0">
                  <a:pos x="301" y="113"/>
                </a:cxn>
                <a:cxn ang="0">
                  <a:pos x="286" y="107"/>
                </a:cxn>
                <a:cxn ang="0">
                  <a:pos x="278" y="96"/>
                </a:cxn>
                <a:cxn ang="0">
                  <a:pos x="263" y="84"/>
                </a:cxn>
                <a:cxn ang="0">
                  <a:pos x="248" y="79"/>
                </a:cxn>
                <a:cxn ang="0">
                  <a:pos x="233" y="73"/>
                </a:cxn>
                <a:cxn ang="0">
                  <a:pos x="211" y="67"/>
                </a:cxn>
                <a:cxn ang="0">
                  <a:pos x="196" y="62"/>
                </a:cxn>
                <a:cxn ang="0">
                  <a:pos x="180" y="56"/>
                </a:cxn>
                <a:cxn ang="0">
                  <a:pos x="165" y="50"/>
                </a:cxn>
                <a:cxn ang="0">
                  <a:pos x="143" y="50"/>
                </a:cxn>
                <a:cxn ang="0">
                  <a:pos x="120" y="45"/>
                </a:cxn>
                <a:cxn ang="0">
                  <a:pos x="105" y="45"/>
                </a:cxn>
                <a:cxn ang="0">
                  <a:pos x="83" y="50"/>
                </a:cxn>
                <a:cxn ang="0">
                  <a:pos x="68" y="50"/>
                </a:cxn>
                <a:cxn ang="0">
                  <a:pos x="45" y="56"/>
                </a:cxn>
                <a:cxn ang="0">
                  <a:pos x="30" y="62"/>
                </a:cxn>
                <a:cxn ang="0">
                  <a:pos x="8" y="67"/>
                </a:cxn>
                <a:cxn ang="0">
                  <a:pos x="0" y="62"/>
                </a:cxn>
                <a:cxn ang="0">
                  <a:pos x="0" y="50"/>
                </a:cxn>
                <a:cxn ang="0">
                  <a:pos x="15" y="39"/>
                </a:cxn>
                <a:cxn ang="0">
                  <a:pos x="30" y="34"/>
                </a:cxn>
                <a:cxn ang="0">
                  <a:pos x="45" y="28"/>
                </a:cxn>
                <a:cxn ang="0">
                  <a:pos x="53" y="22"/>
                </a:cxn>
                <a:cxn ang="0">
                  <a:pos x="68" y="17"/>
                </a:cxn>
                <a:cxn ang="0">
                  <a:pos x="75" y="11"/>
                </a:cxn>
                <a:cxn ang="0">
                  <a:pos x="90" y="11"/>
                </a:cxn>
                <a:cxn ang="0">
                  <a:pos x="105" y="5"/>
                </a:cxn>
                <a:cxn ang="0">
                  <a:pos x="135" y="5"/>
                </a:cxn>
                <a:cxn ang="0">
                  <a:pos x="150" y="0"/>
                </a:cxn>
                <a:cxn ang="0">
                  <a:pos x="158" y="0"/>
                </a:cxn>
                <a:cxn ang="0">
                  <a:pos x="173" y="5"/>
                </a:cxn>
                <a:cxn ang="0">
                  <a:pos x="211" y="5"/>
                </a:cxn>
                <a:cxn ang="0">
                  <a:pos x="226" y="11"/>
                </a:cxn>
                <a:cxn ang="0">
                  <a:pos x="241" y="11"/>
                </a:cxn>
                <a:cxn ang="0">
                  <a:pos x="256" y="17"/>
                </a:cxn>
                <a:cxn ang="0">
                  <a:pos x="271" y="22"/>
                </a:cxn>
                <a:cxn ang="0">
                  <a:pos x="286" y="28"/>
                </a:cxn>
                <a:cxn ang="0">
                  <a:pos x="301" y="34"/>
                </a:cxn>
                <a:cxn ang="0">
                  <a:pos x="316" y="39"/>
                </a:cxn>
                <a:cxn ang="0">
                  <a:pos x="331" y="45"/>
                </a:cxn>
                <a:cxn ang="0">
                  <a:pos x="353" y="56"/>
                </a:cxn>
                <a:cxn ang="0">
                  <a:pos x="376" y="73"/>
                </a:cxn>
                <a:cxn ang="0">
                  <a:pos x="391" y="79"/>
                </a:cxn>
                <a:cxn ang="0">
                  <a:pos x="436" y="113"/>
                </a:cxn>
                <a:cxn ang="0">
                  <a:pos x="444" y="124"/>
                </a:cxn>
              </a:cxnLst>
              <a:rect l="0" t="0" r="r" b="b"/>
              <a:pathLst>
                <a:path w="444" h="169">
                  <a:moveTo>
                    <a:pt x="444" y="124"/>
                  </a:moveTo>
                  <a:lnTo>
                    <a:pt x="444" y="135"/>
                  </a:lnTo>
                  <a:lnTo>
                    <a:pt x="429" y="146"/>
                  </a:lnTo>
                  <a:lnTo>
                    <a:pt x="429" y="152"/>
                  </a:lnTo>
                  <a:lnTo>
                    <a:pt x="421" y="158"/>
                  </a:lnTo>
                  <a:lnTo>
                    <a:pt x="414" y="169"/>
                  </a:lnTo>
                  <a:lnTo>
                    <a:pt x="368" y="169"/>
                  </a:lnTo>
                  <a:lnTo>
                    <a:pt x="323" y="135"/>
                  </a:lnTo>
                  <a:lnTo>
                    <a:pt x="316" y="124"/>
                  </a:lnTo>
                  <a:lnTo>
                    <a:pt x="301" y="113"/>
                  </a:lnTo>
                  <a:lnTo>
                    <a:pt x="286" y="107"/>
                  </a:lnTo>
                  <a:lnTo>
                    <a:pt x="278" y="96"/>
                  </a:lnTo>
                  <a:lnTo>
                    <a:pt x="263" y="84"/>
                  </a:lnTo>
                  <a:lnTo>
                    <a:pt x="248" y="79"/>
                  </a:lnTo>
                  <a:lnTo>
                    <a:pt x="233" y="73"/>
                  </a:lnTo>
                  <a:lnTo>
                    <a:pt x="211" y="67"/>
                  </a:lnTo>
                  <a:lnTo>
                    <a:pt x="196" y="62"/>
                  </a:lnTo>
                  <a:lnTo>
                    <a:pt x="180" y="56"/>
                  </a:lnTo>
                  <a:lnTo>
                    <a:pt x="165" y="50"/>
                  </a:lnTo>
                  <a:lnTo>
                    <a:pt x="143" y="50"/>
                  </a:lnTo>
                  <a:lnTo>
                    <a:pt x="120" y="45"/>
                  </a:lnTo>
                  <a:lnTo>
                    <a:pt x="105" y="45"/>
                  </a:lnTo>
                  <a:lnTo>
                    <a:pt x="83" y="50"/>
                  </a:lnTo>
                  <a:lnTo>
                    <a:pt x="68" y="50"/>
                  </a:lnTo>
                  <a:lnTo>
                    <a:pt x="45" y="56"/>
                  </a:lnTo>
                  <a:lnTo>
                    <a:pt x="30" y="62"/>
                  </a:lnTo>
                  <a:lnTo>
                    <a:pt x="8" y="67"/>
                  </a:lnTo>
                  <a:lnTo>
                    <a:pt x="0" y="62"/>
                  </a:lnTo>
                  <a:lnTo>
                    <a:pt x="0" y="50"/>
                  </a:lnTo>
                  <a:lnTo>
                    <a:pt x="15" y="39"/>
                  </a:lnTo>
                  <a:lnTo>
                    <a:pt x="30" y="34"/>
                  </a:lnTo>
                  <a:lnTo>
                    <a:pt x="45" y="28"/>
                  </a:lnTo>
                  <a:lnTo>
                    <a:pt x="53" y="22"/>
                  </a:lnTo>
                  <a:lnTo>
                    <a:pt x="68" y="17"/>
                  </a:lnTo>
                  <a:lnTo>
                    <a:pt x="75" y="11"/>
                  </a:lnTo>
                  <a:lnTo>
                    <a:pt x="90" y="11"/>
                  </a:lnTo>
                  <a:lnTo>
                    <a:pt x="105" y="5"/>
                  </a:lnTo>
                  <a:lnTo>
                    <a:pt x="135" y="5"/>
                  </a:lnTo>
                  <a:lnTo>
                    <a:pt x="150" y="0"/>
                  </a:lnTo>
                  <a:lnTo>
                    <a:pt x="158" y="0"/>
                  </a:lnTo>
                  <a:lnTo>
                    <a:pt x="173" y="5"/>
                  </a:lnTo>
                  <a:lnTo>
                    <a:pt x="211" y="5"/>
                  </a:lnTo>
                  <a:lnTo>
                    <a:pt x="226" y="11"/>
                  </a:lnTo>
                  <a:lnTo>
                    <a:pt x="241" y="11"/>
                  </a:lnTo>
                  <a:lnTo>
                    <a:pt x="256" y="17"/>
                  </a:lnTo>
                  <a:lnTo>
                    <a:pt x="271" y="22"/>
                  </a:lnTo>
                  <a:lnTo>
                    <a:pt x="286" y="28"/>
                  </a:lnTo>
                  <a:lnTo>
                    <a:pt x="301" y="34"/>
                  </a:lnTo>
                  <a:lnTo>
                    <a:pt x="316" y="39"/>
                  </a:lnTo>
                  <a:lnTo>
                    <a:pt x="331" y="45"/>
                  </a:lnTo>
                  <a:lnTo>
                    <a:pt x="353" y="56"/>
                  </a:lnTo>
                  <a:lnTo>
                    <a:pt x="376" y="73"/>
                  </a:lnTo>
                  <a:lnTo>
                    <a:pt x="391" y="79"/>
                  </a:lnTo>
                  <a:lnTo>
                    <a:pt x="436" y="113"/>
                  </a:lnTo>
                  <a:lnTo>
                    <a:pt x="444" y="124"/>
                  </a:lnTo>
                  <a:close/>
                </a:path>
              </a:pathLst>
            </a:custGeom>
            <a:solidFill>
              <a:schemeClr val="bg1"/>
            </a:solidFill>
            <a:ln w="12700" cmpd="sng">
              <a:solidFill>
                <a:srgbClr val="33CCCC"/>
              </a:solidFill>
              <a:round/>
              <a:headEnd/>
              <a:tailEnd/>
            </a:ln>
          </p:spPr>
          <p:txBody>
            <a:bodyPr/>
            <a:lstStyle/>
            <a:p>
              <a:endParaRPr lang="en-US"/>
            </a:p>
          </p:txBody>
        </p:sp>
        <p:sp>
          <p:nvSpPr>
            <p:cNvPr id="6179" name="Freeform 35"/>
            <p:cNvSpPr>
              <a:spLocks/>
            </p:cNvSpPr>
            <p:nvPr/>
          </p:nvSpPr>
          <p:spPr bwMode="auto">
            <a:xfrm>
              <a:off x="2241" y="502"/>
              <a:ext cx="601" cy="316"/>
            </a:xfrm>
            <a:custGeom>
              <a:avLst/>
              <a:gdLst/>
              <a:ahLst/>
              <a:cxnLst>
                <a:cxn ang="0">
                  <a:pos x="601" y="17"/>
                </a:cxn>
                <a:cxn ang="0">
                  <a:pos x="594" y="22"/>
                </a:cxn>
                <a:cxn ang="0">
                  <a:pos x="586" y="34"/>
                </a:cxn>
                <a:cxn ang="0">
                  <a:pos x="571" y="45"/>
                </a:cxn>
                <a:cxn ang="0">
                  <a:pos x="556" y="51"/>
                </a:cxn>
                <a:cxn ang="0">
                  <a:pos x="549" y="51"/>
                </a:cxn>
                <a:cxn ang="0">
                  <a:pos x="534" y="56"/>
                </a:cxn>
                <a:cxn ang="0">
                  <a:pos x="526" y="62"/>
                </a:cxn>
                <a:cxn ang="0">
                  <a:pos x="496" y="79"/>
                </a:cxn>
                <a:cxn ang="0">
                  <a:pos x="466" y="96"/>
                </a:cxn>
                <a:cxn ang="0">
                  <a:pos x="436" y="113"/>
                </a:cxn>
                <a:cxn ang="0">
                  <a:pos x="406" y="130"/>
                </a:cxn>
                <a:cxn ang="0">
                  <a:pos x="376" y="147"/>
                </a:cxn>
                <a:cxn ang="0">
                  <a:pos x="346" y="163"/>
                </a:cxn>
                <a:cxn ang="0">
                  <a:pos x="316" y="175"/>
                </a:cxn>
                <a:cxn ang="0">
                  <a:pos x="278" y="192"/>
                </a:cxn>
                <a:cxn ang="0">
                  <a:pos x="256" y="209"/>
                </a:cxn>
                <a:cxn ang="0">
                  <a:pos x="225" y="226"/>
                </a:cxn>
                <a:cxn ang="0">
                  <a:pos x="188" y="242"/>
                </a:cxn>
                <a:cxn ang="0">
                  <a:pos x="158" y="254"/>
                </a:cxn>
                <a:cxn ang="0">
                  <a:pos x="128" y="271"/>
                </a:cxn>
                <a:cxn ang="0">
                  <a:pos x="98" y="288"/>
                </a:cxn>
                <a:cxn ang="0">
                  <a:pos x="68" y="299"/>
                </a:cxn>
                <a:cxn ang="0">
                  <a:pos x="37" y="316"/>
                </a:cxn>
                <a:cxn ang="0">
                  <a:pos x="30" y="310"/>
                </a:cxn>
                <a:cxn ang="0">
                  <a:pos x="22" y="310"/>
                </a:cxn>
                <a:cxn ang="0">
                  <a:pos x="0" y="293"/>
                </a:cxn>
                <a:cxn ang="0">
                  <a:pos x="0" y="282"/>
                </a:cxn>
                <a:cxn ang="0">
                  <a:pos x="15" y="276"/>
                </a:cxn>
                <a:cxn ang="0">
                  <a:pos x="30" y="265"/>
                </a:cxn>
                <a:cxn ang="0">
                  <a:pos x="37" y="265"/>
                </a:cxn>
                <a:cxn ang="0">
                  <a:pos x="45" y="259"/>
                </a:cxn>
                <a:cxn ang="0">
                  <a:pos x="83" y="242"/>
                </a:cxn>
                <a:cxn ang="0">
                  <a:pos x="113" y="226"/>
                </a:cxn>
                <a:cxn ang="0">
                  <a:pos x="150" y="214"/>
                </a:cxn>
                <a:cxn ang="0">
                  <a:pos x="180" y="197"/>
                </a:cxn>
                <a:cxn ang="0">
                  <a:pos x="210" y="180"/>
                </a:cxn>
                <a:cxn ang="0">
                  <a:pos x="240" y="163"/>
                </a:cxn>
                <a:cxn ang="0">
                  <a:pos x="278" y="147"/>
                </a:cxn>
                <a:cxn ang="0">
                  <a:pos x="308" y="135"/>
                </a:cxn>
                <a:cxn ang="0">
                  <a:pos x="338" y="113"/>
                </a:cxn>
                <a:cxn ang="0">
                  <a:pos x="368" y="101"/>
                </a:cxn>
                <a:cxn ang="0">
                  <a:pos x="398" y="85"/>
                </a:cxn>
                <a:cxn ang="0">
                  <a:pos x="436" y="68"/>
                </a:cxn>
                <a:cxn ang="0">
                  <a:pos x="466" y="51"/>
                </a:cxn>
                <a:cxn ang="0">
                  <a:pos x="496" y="34"/>
                </a:cxn>
                <a:cxn ang="0">
                  <a:pos x="526" y="17"/>
                </a:cxn>
                <a:cxn ang="0">
                  <a:pos x="564" y="0"/>
                </a:cxn>
                <a:cxn ang="0">
                  <a:pos x="579" y="0"/>
                </a:cxn>
                <a:cxn ang="0">
                  <a:pos x="579" y="6"/>
                </a:cxn>
                <a:cxn ang="0">
                  <a:pos x="586" y="6"/>
                </a:cxn>
                <a:cxn ang="0">
                  <a:pos x="601" y="17"/>
                </a:cxn>
              </a:cxnLst>
              <a:rect l="0" t="0" r="r" b="b"/>
              <a:pathLst>
                <a:path w="601" h="316">
                  <a:moveTo>
                    <a:pt x="601" y="17"/>
                  </a:moveTo>
                  <a:lnTo>
                    <a:pt x="594" y="22"/>
                  </a:lnTo>
                  <a:lnTo>
                    <a:pt x="586" y="34"/>
                  </a:lnTo>
                  <a:lnTo>
                    <a:pt x="571" y="45"/>
                  </a:lnTo>
                  <a:lnTo>
                    <a:pt x="556" y="51"/>
                  </a:lnTo>
                  <a:lnTo>
                    <a:pt x="549" y="51"/>
                  </a:lnTo>
                  <a:lnTo>
                    <a:pt x="534" y="56"/>
                  </a:lnTo>
                  <a:lnTo>
                    <a:pt x="526" y="62"/>
                  </a:lnTo>
                  <a:lnTo>
                    <a:pt x="496" y="79"/>
                  </a:lnTo>
                  <a:lnTo>
                    <a:pt x="466" y="96"/>
                  </a:lnTo>
                  <a:lnTo>
                    <a:pt x="436" y="113"/>
                  </a:lnTo>
                  <a:lnTo>
                    <a:pt x="406" y="130"/>
                  </a:lnTo>
                  <a:lnTo>
                    <a:pt x="376" y="147"/>
                  </a:lnTo>
                  <a:lnTo>
                    <a:pt x="346" y="163"/>
                  </a:lnTo>
                  <a:lnTo>
                    <a:pt x="316" y="175"/>
                  </a:lnTo>
                  <a:lnTo>
                    <a:pt x="278" y="192"/>
                  </a:lnTo>
                  <a:lnTo>
                    <a:pt x="256" y="209"/>
                  </a:lnTo>
                  <a:lnTo>
                    <a:pt x="225" y="226"/>
                  </a:lnTo>
                  <a:lnTo>
                    <a:pt x="188" y="242"/>
                  </a:lnTo>
                  <a:lnTo>
                    <a:pt x="158" y="254"/>
                  </a:lnTo>
                  <a:lnTo>
                    <a:pt x="128" y="271"/>
                  </a:lnTo>
                  <a:lnTo>
                    <a:pt x="98" y="288"/>
                  </a:lnTo>
                  <a:lnTo>
                    <a:pt x="68" y="299"/>
                  </a:lnTo>
                  <a:lnTo>
                    <a:pt x="37" y="316"/>
                  </a:lnTo>
                  <a:lnTo>
                    <a:pt x="30" y="310"/>
                  </a:lnTo>
                  <a:lnTo>
                    <a:pt x="22" y="310"/>
                  </a:lnTo>
                  <a:lnTo>
                    <a:pt x="0" y="293"/>
                  </a:lnTo>
                  <a:lnTo>
                    <a:pt x="0" y="282"/>
                  </a:lnTo>
                  <a:lnTo>
                    <a:pt x="15" y="276"/>
                  </a:lnTo>
                  <a:lnTo>
                    <a:pt x="30" y="265"/>
                  </a:lnTo>
                  <a:lnTo>
                    <a:pt x="37" y="265"/>
                  </a:lnTo>
                  <a:lnTo>
                    <a:pt x="45" y="259"/>
                  </a:lnTo>
                  <a:lnTo>
                    <a:pt x="83" y="242"/>
                  </a:lnTo>
                  <a:lnTo>
                    <a:pt x="113" y="226"/>
                  </a:lnTo>
                  <a:lnTo>
                    <a:pt x="150" y="214"/>
                  </a:lnTo>
                  <a:lnTo>
                    <a:pt x="180" y="197"/>
                  </a:lnTo>
                  <a:lnTo>
                    <a:pt x="210" y="180"/>
                  </a:lnTo>
                  <a:lnTo>
                    <a:pt x="240" y="163"/>
                  </a:lnTo>
                  <a:lnTo>
                    <a:pt x="278" y="147"/>
                  </a:lnTo>
                  <a:lnTo>
                    <a:pt x="308" y="135"/>
                  </a:lnTo>
                  <a:lnTo>
                    <a:pt x="338" y="113"/>
                  </a:lnTo>
                  <a:lnTo>
                    <a:pt x="368" y="101"/>
                  </a:lnTo>
                  <a:lnTo>
                    <a:pt x="398" y="85"/>
                  </a:lnTo>
                  <a:lnTo>
                    <a:pt x="436" y="68"/>
                  </a:lnTo>
                  <a:lnTo>
                    <a:pt x="466" y="51"/>
                  </a:lnTo>
                  <a:lnTo>
                    <a:pt x="496" y="34"/>
                  </a:lnTo>
                  <a:lnTo>
                    <a:pt x="526" y="17"/>
                  </a:lnTo>
                  <a:lnTo>
                    <a:pt x="564" y="0"/>
                  </a:lnTo>
                  <a:lnTo>
                    <a:pt x="579" y="0"/>
                  </a:lnTo>
                  <a:lnTo>
                    <a:pt x="579" y="6"/>
                  </a:lnTo>
                  <a:lnTo>
                    <a:pt x="586" y="6"/>
                  </a:lnTo>
                  <a:lnTo>
                    <a:pt x="601" y="17"/>
                  </a:lnTo>
                  <a:close/>
                </a:path>
              </a:pathLst>
            </a:custGeom>
            <a:solidFill>
              <a:schemeClr val="bg1"/>
            </a:solidFill>
            <a:ln w="12700" cmpd="sng">
              <a:solidFill>
                <a:srgbClr val="33CCCC"/>
              </a:solidFill>
              <a:round/>
              <a:headEnd/>
              <a:tailEnd/>
            </a:ln>
          </p:spPr>
          <p:txBody>
            <a:bodyPr/>
            <a:lstStyle/>
            <a:p>
              <a:endParaRPr lang="en-US"/>
            </a:p>
          </p:txBody>
        </p:sp>
        <p:sp>
          <p:nvSpPr>
            <p:cNvPr id="6180" name="Freeform 36"/>
            <p:cNvSpPr>
              <a:spLocks/>
            </p:cNvSpPr>
            <p:nvPr/>
          </p:nvSpPr>
          <p:spPr bwMode="auto">
            <a:xfrm>
              <a:off x="5001" y="513"/>
              <a:ext cx="172" cy="136"/>
            </a:xfrm>
            <a:custGeom>
              <a:avLst/>
              <a:gdLst/>
              <a:ahLst/>
              <a:cxnLst>
                <a:cxn ang="0">
                  <a:pos x="157" y="45"/>
                </a:cxn>
                <a:cxn ang="0">
                  <a:pos x="172" y="57"/>
                </a:cxn>
                <a:cxn ang="0">
                  <a:pos x="172" y="68"/>
                </a:cxn>
                <a:cxn ang="0">
                  <a:pos x="157" y="68"/>
                </a:cxn>
                <a:cxn ang="0">
                  <a:pos x="142" y="79"/>
                </a:cxn>
                <a:cxn ang="0">
                  <a:pos x="142" y="90"/>
                </a:cxn>
                <a:cxn ang="0">
                  <a:pos x="150" y="96"/>
                </a:cxn>
                <a:cxn ang="0">
                  <a:pos x="157" y="107"/>
                </a:cxn>
                <a:cxn ang="0">
                  <a:pos x="150" y="119"/>
                </a:cxn>
                <a:cxn ang="0">
                  <a:pos x="142" y="113"/>
                </a:cxn>
                <a:cxn ang="0">
                  <a:pos x="135" y="113"/>
                </a:cxn>
                <a:cxn ang="0">
                  <a:pos x="127" y="107"/>
                </a:cxn>
                <a:cxn ang="0">
                  <a:pos x="120" y="107"/>
                </a:cxn>
                <a:cxn ang="0">
                  <a:pos x="112" y="102"/>
                </a:cxn>
                <a:cxn ang="0">
                  <a:pos x="97" y="102"/>
                </a:cxn>
                <a:cxn ang="0">
                  <a:pos x="75" y="119"/>
                </a:cxn>
                <a:cxn ang="0">
                  <a:pos x="75" y="124"/>
                </a:cxn>
                <a:cxn ang="0">
                  <a:pos x="67" y="130"/>
                </a:cxn>
                <a:cxn ang="0">
                  <a:pos x="60" y="130"/>
                </a:cxn>
                <a:cxn ang="0">
                  <a:pos x="52" y="136"/>
                </a:cxn>
                <a:cxn ang="0">
                  <a:pos x="45" y="136"/>
                </a:cxn>
                <a:cxn ang="0">
                  <a:pos x="30" y="124"/>
                </a:cxn>
                <a:cxn ang="0">
                  <a:pos x="37" y="119"/>
                </a:cxn>
                <a:cxn ang="0">
                  <a:pos x="37" y="113"/>
                </a:cxn>
                <a:cxn ang="0">
                  <a:pos x="52" y="102"/>
                </a:cxn>
                <a:cxn ang="0">
                  <a:pos x="52" y="96"/>
                </a:cxn>
                <a:cxn ang="0">
                  <a:pos x="37" y="85"/>
                </a:cxn>
                <a:cxn ang="0">
                  <a:pos x="15" y="85"/>
                </a:cxn>
                <a:cxn ang="0">
                  <a:pos x="7" y="79"/>
                </a:cxn>
                <a:cxn ang="0">
                  <a:pos x="0" y="79"/>
                </a:cxn>
                <a:cxn ang="0">
                  <a:pos x="0" y="68"/>
                </a:cxn>
                <a:cxn ang="0">
                  <a:pos x="7" y="62"/>
                </a:cxn>
                <a:cxn ang="0">
                  <a:pos x="22" y="62"/>
                </a:cxn>
                <a:cxn ang="0">
                  <a:pos x="37" y="51"/>
                </a:cxn>
                <a:cxn ang="0">
                  <a:pos x="52" y="51"/>
                </a:cxn>
                <a:cxn ang="0">
                  <a:pos x="60" y="45"/>
                </a:cxn>
                <a:cxn ang="0">
                  <a:pos x="67" y="34"/>
                </a:cxn>
                <a:cxn ang="0">
                  <a:pos x="67" y="17"/>
                </a:cxn>
                <a:cxn ang="0">
                  <a:pos x="75" y="6"/>
                </a:cxn>
                <a:cxn ang="0">
                  <a:pos x="75" y="0"/>
                </a:cxn>
                <a:cxn ang="0">
                  <a:pos x="82" y="0"/>
                </a:cxn>
                <a:cxn ang="0">
                  <a:pos x="97" y="11"/>
                </a:cxn>
                <a:cxn ang="0">
                  <a:pos x="105" y="23"/>
                </a:cxn>
                <a:cxn ang="0">
                  <a:pos x="105" y="28"/>
                </a:cxn>
                <a:cxn ang="0">
                  <a:pos x="135" y="51"/>
                </a:cxn>
                <a:cxn ang="0">
                  <a:pos x="142" y="45"/>
                </a:cxn>
                <a:cxn ang="0">
                  <a:pos x="157" y="45"/>
                </a:cxn>
              </a:cxnLst>
              <a:rect l="0" t="0" r="r" b="b"/>
              <a:pathLst>
                <a:path w="172" h="136">
                  <a:moveTo>
                    <a:pt x="157" y="45"/>
                  </a:moveTo>
                  <a:lnTo>
                    <a:pt x="172" y="57"/>
                  </a:lnTo>
                  <a:lnTo>
                    <a:pt x="172" y="68"/>
                  </a:lnTo>
                  <a:lnTo>
                    <a:pt x="157" y="68"/>
                  </a:lnTo>
                  <a:lnTo>
                    <a:pt x="142" y="79"/>
                  </a:lnTo>
                  <a:lnTo>
                    <a:pt x="142" y="90"/>
                  </a:lnTo>
                  <a:lnTo>
                    <a:pt x="150" y="96"/>
                  </a:lnTo>
                  <a:lnTo>
                    <a:pt x="157" y="107"/>
                  </a:lnTo>
                  <a:lnTo>
                    <a:pt x="150" y="119"/>
                  </a:lnTo>
                  <a:lnTo>
                    <a:pt x="142" y="113"/>
                  </a:lnTo>
                  <a:lnTo>
                    <a:pt x="135" y="113"/>
                  </a:lnTo>
                  <a:lnTo>
                    <a:pt x="127" y="107"/>
                  </a:lnTo>
                  <a:lnTo>
                    <a:pt x="120" y="107"/>
                  </a:lnTo>
                  <a:lnTo>
                    <a:pt x="112" y="102"/>
                  </a:lnTo>
                  <a:lnTo>
                    <a:pt x="97" y="102"/>
                  </a:lnTo>
                  <a:lnTo>
                    <a:pt x="75" y="119"/>
                  </a:lnTo>
                  <a:lnTo>
                    <a:pt x="75" y="124"/>
                  </a:lnTo>
                  <a:lnTo>
                    <a:pt x="67" y="130"/>
                  </a:lnTo>
                  <a:lnTo>
                    <a:pt x="60" y="130"/>
                  </a:lnTo>
                  <a:lnTo>
                    <a:pt x="52" y="136"/>
                  </a:lnTo>
                  <a:lnTo>
                    <a:pt x="45" y="136"/>
                  </a:lnTo>
                  <a:lnTo>
                    <a:pt x="30" y="124"/>
                  </a:lnTo>
                  <a:lnTo>
                    <a:pt x="37" y="119"/>
                  </a:lnTo>
                  <a:lnTo>
                    <a:pt x="37" y="113"/>
                  </a:lnTo>
                  <a:lnTo>
                    <a:pt x="52" y="102"/>
                  </a:lnTo>
                  <a:lnTo>
                    <a:pt x="52" y="96"/>
                  </a:lnTo>
                  <a:lnTo>
                    <a:pt x="37" y="85"/>
                  </a:lnTo>
                  <a:lnTo>
                    <a:pt x="15" y="85"/>
                  </a:lnTo>
                  <a:lnTo>
                    <a:pt x="7" y="79"/>
                  </a:lnTo>
                  <a:lnTo>
                    <a:pt x="0" y="79"/>
                  </a:lnTo>
                  <a:lnTo>
                    <a:pt x="0" y="68"/>
                  </a:lnTo>
                  <a:lnTo>
                    <a:pt x="7" y="62"/>
                  </a:lnTo>
                  <a:lnTo>
                    <a:pt x="22" y="62"/>
                  </a:lnTo>
                  <a:lnTo>
                    <a:pt x="37" y="51"/>
                  </a:lnTo>
                  <a:lnTo>
                    <a:pt x="52" y="51"/>
                  </a:lnTo>
                  <a:lnTo>
                    <a:pt x="60" y="45"/>
                  </a:lnTo>
                  <a:lnTo>
                    <a:pt x="67" y="34"/>
                  </a:lnTo>
                  <a:lnTo>
                    <a:pt x="67" y="17"/>
                  </a:lnTo>
                  <a:lnTo>
                    <a:pt x="75" y="6"/>
                  </a:lnTo>
                  <a:lnTo>
                    <a:pt x="75" y="0"/>
                  </a:lnTo>
                  <a:lnTo>
                    <a:pt x="82" y="0"/>
                  </a:lnTo>
                  <a:lnTo>
                    <a:pt x="97" y="11"/>
                  </a:lnTo>
                  <a:lnTo>
                    <a:pt x="105" y="23"/>
                  </a:lnTo>
                  <a:lnTo>
                    <a:pt x="105" y="28"/>
                  </a:lnTo>
                  <a:lnTo>
                    <a:pt x="135" y="51"/>
                  </a:lnTo>
                  <a:lnTo>
                    <a:pt x="142" y="45"/>
                  </a:lnTo>
                  <a:lnTo>
                    <a:pt x="157" y="45"/>
                  </a:lnTo>
                  <a:close/>
                </a:path>
              </a:pathLst>
            </a:custGeom>
            <a:solidFill>
              <a:schemeClr val="bg1"/>
            </a:solidFill>
            <a:ln w="12700" cmpd="sng">
              <a:solidFill>
                <a:srgbClr val="33CCCC"/>
              </a:solidFill>
              <a:round/>
              <a:headEnd/>
              <a:tailEnd/>
            </a:ln>
          </p:spPr>
          <p:txBody>
            <a:bodyPr/>
            <a:lstStyle/>
            <a:p>
              <a:endParaRPr lang="en-US"/>
            </a:p>
          </p:txBody>
        </p:sp>
        <p:sp>
          <p:nvSpPr>
            <p:cNvPr id="6181" name="Freeform 37"/>
            <p:cNvSpPr>
              <a:spLocks/>
            </p:cNvSpPr>
            <p:nvPr/>
          </p:nvSpPr>
          <p:spPr bwMode="auto">
            <a:xfrm>
              <a:off x="1654" y="513"/>
              <a:ext cx="76" cy="68"/>
            </a:xfrm>
            <a:custGeom>
              <a:avLst/>
              <a:gdLst/>
              <a:ahLst/>
              <a:cxnLst>
                <a:cxn ang="0">
                  <a:pos x="76" y="28"/>
                </a:cxn>
                <a:cxn ang="0">
                  <a:pos x="76" y="51"/>
                </a:cxn>
                <a:cxn ang="0">
                  <a:pos x="68" y="62"/>
                </a:cxn>
                <a:cxn ang="0">
                  <a:pos x="53" y="68"/>
                </a:cxn>
                <a:cxn ang="0">
                  <a:pos x="38" y="68"/>
                </a:cxn>
                <a:cxn ang="0">
                  <a:pos x="30" y="62"/>
                </a:cxn>
                <a:cxn ang="0">
                  <a:pos x="23" y="62"/>
                </a:cxn>
                <a:cxn ang="0">
                  <a:pos x="0" y="45"/>
                </a:cxn>
                <a:cxn ang="0">
                  <a:pos x="0" y="28"/>
                </a:cxn>
                <a:cxn ang="0">
                  <a:pos x="8" y="23"/>
                </a:cxn>
                <a:cxn ang="0">
                  <a:pos x="15" y="11"/>
                </a:cxn>
                <a:cxn ang="0">
                  <a:pos x="30" y="6"/>
                </a:cxn>
                <a:cxn ang="0">
                  <a:pos x="38" y="0"/>
                </a:cxn>
                <a:cxn ang="0">
                  <a:pos x="53" y="6"/>
                </a:cxn>
                <a:cxn ang="0">
                  <a:pos x="68" y="11"/>
                </a:cxn>
                <a:cxn ang="0">
                  <a:pos x="68" y="17"/>
                </a:cxn>
                <a:cxn ang="0">
                  <a:pos x="76" y="23"/>
                </a:cxn>
                <a:cxn ang="0">
                  <a:pos x="76" y="28"/>
                </a:cxn>
              </a:cxnLst>
              <a:rect l="0" t="0" r="r" b="b"/>
              <a:pathLst>
                <a:path w="76" h="68">
                  <a:moveTo>
                    <a:pt x="76" y="28"/>
                  </a:moveTo>
                  <a:lnTo>
                    <a:pt x="76" y="51"/>
                  </a:lnTo>
                  <a:lnTo>
                    <a:pt x="68" y="62"/>
                  </a:lnTo>
                  <a:lnTo>
                    <a:pt x="53" y="68"/>
                  </a:lnTo>
                  <a:lnTo>
                    <a:pt x="38" y="68"/>
                  </a:lnTo>
                  <a:lnTo>
                    <a:pt x="30" y="62"/>
                  </a:lnTo>
                  <a:lnTo>
                    <a:pt x="23" y="62"/>
                  </a:lnTo>
                  <a:lnTo>
                    <a:pt x="0" y="45"/>
                  </a:lnTo>
                  <a:lnTo>
                    <a:pt x="0" y="28"/>
                  </a:lnTo>
                  <a:lnTo>
                    <a:pt x="8" y="23"/>
                  </a:lnTo>
                  <a:lnTo>
                    <a:pt x="15" y="11"/>
                  </a:lnTo>
                  <a:lnTo>
                    <a:pt x="30" y="6"/>
                  </a:lnTo>
                  <a:lnTo>
                    <a:pt x="38" y="0"/>
                  </a:lnTo>
                  <a:lnTo>
                    <a:pt x="53" y="6"/>
                  </a:lnTo>
                  <a:lnTo>
                    <a:pt x="68" y="11"/>
                  </a:lnTo>
                  <a:lnTo>
                    <a:pt x="68" y="17"/>
                  </a:lnTo>
                  <a:lnTo>
                    <a:pt x="76" y="23"/>
                  </a:lnTo>
                  <a:lnTo>
                    <a:pt x="76" y="28"/>
                  </a:lnTo>
                  <a:close/>
                </a:path>
              </a:pathLst>
            </a:custGeom>
            <a:solidFill>
              <a:schemeClr val="bg1"/>
            </a:solidFill>
            <a:ln w="12700" cmpd="sng">
              <a:solidFill>
                <a:srgbClr val="33CCCC"/>
              </a:solidFill>
              <a:round/>
              <a:headEnd/>
              <a:tailEnd/>
            </a:ln>
          </p:spPr>
          <p:txBody>
            <a:bodyPr/>
            <a:lstStyle/>
            <a:p>
              <a:endParaRPr lang="en-US"/>
            </a:p>
          </p:txBody>
        </p:sp>
        <p:sp>
          <p:nvSpPr>
            <p:cNvPr id="6182" name="Freeform 38"/>
            <p:cNvSpPr>
              <a:spLocks/>
            </p:cNvSpPr>
            <p:nvPr/>
          </p:nvSpPr>
          <p:spPr bwMode="auto">
            <a:xfrm>
              <a:off x="368" y="558"/>
              <a:ext cx="91" cy="74"/>
            </a:xfrm>
            <a:custGeom>
              <a:avLst/>
              <a:gdLst/>
              <a:ahLst/>
              <a:cxnLst>
                <a:cxn ang="0">
                  <a:pos x="91" y="23"/>
                </a:cxn>
                <a:cxn ang="0">
                  <a:pos x="83" y="34"/>
                </a:cxn>
                <a:cxn ang="0">
                  <a:pos x="83" y="51"/>
                </a:cxn>
                <a:cxn ang="0">
                  <a:pos x="53" y="74"/>
                </a:cxn>
                <a:cxn ang="0">
                  <a:pos x="38" y="74"/>
                </a:cxn>
                <a:cxn ang="0">
                  <a:pos x="31" y="68"/>
                </a:cxn>
                <a:cxn ang="0">
                  <a:pos x="23" y="68"/>
                </a:cxn>
                <a:cxn ang="0">
                  <a:pos x="15" y="62"/>
                </a:cxn>
                <a:cxn ang="0">
                  <a:pos x="8" y="62"/>
                </a:cxn>
                <a:cxn ang="0">
                  <a:pos x="0" y="57"/>
                </a:cxn>
                <a:cxn ang="0">
                  <a:pos x="0" y="40"/>
                </a:cxn>
                <a:cxn ang="0">
                  <a:pos x="8" y="34"/>
                </a:cxn>
                <a:cxn ang="0">
                  <a:pos x="15" y="23"/>
                </a:cxn>
                <a:cxn ang="0">
                  <a:pos x="46" y="0"/>
                </a:cxn>
                <a:cxn ang="0">
                  <a:pos x="61" y="0"/>
                </a:cxn>
                <a:cxn ang="0">
                  <a:pos x="68" y="6"/>
                </a:cxn>
                <a:cxn ang="0">
                  <a:pos x="76" y="6"/>
                </a:cxn>
                <a:cxn ang="0">
                  <a:pos x="76" y="12"/>
                </a:cxn>
                <a:cxn ang="0">
                  <a:pos x="83" y="17"/>
                </a:cxn>
                <a:cxn ang="0">
                  <a:pos x="83" y="23"/>
                </a:cxn>
                <a:cxn ang="0">
                  <a:pos x="91" y="23"/>
                </a:cxn>
              </a:cxnLst>
              <a:rect l="0" t="0" r="r" b="b"/>
              <a:pathLst>
                <a:path w="91" h="74">
                  <a:moveTo>
                    <a:pt x="91" y="23"/>
                  </a:moveTo>
                  <a:lnTo>
                    <a:pt x="83" y="34"/>
                  </a:lnTo>
                  <a:lnTo>
                    <a:pt x="83" y="51"/>
                  </a:lnTo>
                  <a:lnTo>
                    <a:pt x="53" y="74"/>
                  </a:lnTo>
                  <a:lnTo>
                    <a:pt x="38" y="74"/>
                  </a:lnTo>
                  <a:lnTo>
                    <a:pt x="31" y="68"/>
                  </a:lnTo>
                  <a:lnTo>
                    <a:pt x="23" y="68"/>
                  </a:lnTo>
                  <a:lnTo>
                    <a:pt x="15" y="62"/>
                  </a:lnTo>
                  <a:lnTo>
                    <a:pt x="8" y="62"/>
                  </a:lnTo>
                  <a:lnTo>
                    <a:pt x="0" y="57"/>
                  </a:lnTo>
                  <a:lnTo>
                    <a:pt x="0" y="40"/>
                  </a:lnTo>
                  <a:lnTo>
                    <a:pt x="8" y="34"/>
                  </a:lnTo>
                  <a:lnTo>
                    <a:pt x="15" y="23"/>
                  </a:lnTo>
                  <a:lnTo>
                    <a:pt x="46" y="0"/>
                  </a:lnTo>
                  <a:lnTo>
                    <a:pt x="61" y="0"/>
                  </a:lnTo>
                  <a:lnTo>
                    <a:pt x="68" y="6"/>
                  </a:lnTo>
                  <a:lnTo>
                    <a:pt x="76" y="6"/>
                  </a:lnTo>
                  <a:lnTo>
                    <a:pt x="76" y="12"/>
                  </a:lnTo>
                  <a:lnTo>
                    <a:pt x="83" y="17"/>
                  </a:lnTo>
                  <a:lnTo>
                    <a:pt x="83" y="23"/>
                  </a:lnTo>
                  <a:lnTo>
                    <a:pt x="91" y="23"/>
                  </a:lnTo>
                  <a:close/>
                </a:path>
              </a:pathLst>
            </a:custGeom>
            <a:solidFill>
              <a:schemeClr val="bg1"/>
            </a:solidFill>
            <a:ln w="12700" cmpd="sng">
              <a:solidFill>
                <a:srgbClr val="33CCCC"/>
              </a:solidFill>
              <a:round/>
              <a:headEnd/>
              <a:tailEnd/>
            </a:ln>
          </p:spPr>
          <p:txBody>
            <a:bodyPr/>
            <a:lstStyle/>
            <a:p>
              <a:endParaRPr lang="en-US"/>
            </a:p>
          </p:txBody>
        </p:sp>
        <p:sp>
          <p:nvSpPr>
            <p:cNvPr id="6183" name="Freeform 39"/>
            <p:cNvSpPr>
              <a:spLocks/>
            </p:cNvSpPr>
            <p:nvPr/>
          </p:nvSpPr>
          <p:spPr bwMode="auto">
            <a:xfrm>
              <a:off x="1940" y="564"/>
              <a:ext cx="90" cy="68"/>
            </a:xfrm>
            <a:custGeom>
              <a:avLst/>
              <a:gdLst/>
              <a:ahLst/>
              <a:cxnLst>
                <a:cxn ang="0">
                  <a:pos x="90" y="34"/>
                </a:cxn>
                <a:cxn ang="0">
                  <a:pos x="90" y="45"/>
                </a:cxn>
                <a:cxn ang="0">
                  <a:pos x="83" y="51"/>
                </a:cxn>
                <a:cxn ang="0">
                  <a:pos x="75" y="62"/>
                </a:cxn>
                <a:cxn ang="0">
                  <a:pos x="68" y="68"/>
                </a:cxn>
                <a:cxn ang="0">
                  <a:pos x="45" y="68"/>
                </a:cxn>
                <a:cxn ang="0">
                  <a:pos x="38" y="62"/>
                </a:cxn>
                <a:cxn ang="0">
                  <a:pos x="30" y="62"/>
                </a:cxn>
                <a:cxn ang="0">
                  <a:pos x="23" y="56"/>
                </a:cxn>
                <a:cxn ang="0">
                  <a:pos x="23" y="51"/>
                </a:cxn>
                <a:cxn ang="0">
                  <a:pos x="15" y="51"/>
                </a:cxn>
                <a:cxn ang="0">
                  <a:pos x="8" y="45"/>
                </a:cxn>
                <a:cxn ang="0">
                  <a:pos x="0" y="34"/>
                </a:cxn>
                <a:cxn ang="0">
                  <a:pos x="0" y="28"/>
                </a:cxn>
                <a:cxn ang="0">
                  <a:pos x="8" y="17"/>
                </a:cxn>
                <a:cxn ang="0">
                  <a:pos x="8" y="11"/>
                </a:cxn>
                <a:cxn ang="0">
                  <a:pos x="15" y="11"/>
                </a:cxn>
                <a:cxn ang="0">
                  <a:pos x="23" y="6"/>
                </a:cxn>
                <a:cxn ang="0">
                  <a:pos x="45" y="6"/>
                </a:cxn>
                <a:cxn ang="0">
                  <a:pos x="53" y="0"/>
                </a:cxn>
                <a:cxn ang="0">
                  <a:pos x="83" y="23"/>
                </a:cxn>
                <a:cxn ang="0">
                  <a:pos x="83" y="28"/>
                </a:cxn>
                <a:cxn ang="0">
                  <a:pos x="90" y="34"/>
                </a:cxn>
              </a:cxnLst>
              <a:rect l="0" t="0" r="r" b="b"/>
              <a:pathLst>
                <a:path w="90" h="68">
                  <a:moveTo>
                    <a:pt x="90" y="34"/>
                  </a:moveTo>
                  <a:lnTo>
                    <a:pt x="90" y="45"/>
                  </a:lnTo>
                  <a:lnTo>
                    <a:pt x="83" y="51"/>
                  </a:lnTo>
                  <a:lnTo>
                    <a:pt x="75" y="62"/>
                  </a:lnTo>
                  <a:lnTo>
                    <a:pt x="68" y="68"/>
                  </a:lnTo>
                  <a:lnTo>
                    <a:pt x="45" y="68"/>
                  </a:lnTo>
                  <a:lnTo>
                    <a:pt x="38" y="62"/>
                  </a:lnTo>
                  <a:lnTo>
                    <a:pt x="30" y="62"/>
                  </a:lnTo>
                  <a:lnTo>
                    <a:pt x="23" y="56"/>
                  </a:lnTo>
                  <a:lnTo>
                    <a:pt x="23" y="51"/>
                  </a:lnTo>
                  <a:lnTo>
                    <a:pt x="15" y="51"/>
                  </a:lnTo>
                  <a:lnTo>
                    <a:pt x="8" y="45"/>
                  </a:lnTo>
                  <a:lnTo>
                    <a:pt x="0" y="34"/>
                  </a:lnTo>
                  <a:lnTo>
                    <a:pt x="0" y="28"/>
                  </a:lnTo>
                  <a:lnTo>
                    <a:pt x="8" y="17"/>
                  </a:lnTo>
                  <a:lnTo>
                    <a:pt x="8" y="11"/>
                  </a:lnTo>
                  <a:lnTo>
                    <a:pt x="15" y="11"/>
                  </a:lnTo>
                  <a:lnTo>
                    <a:pt x="23" y="6"/>
                  </a:lnTo>
                  <a:lnTo>
                    <a:pt x="45" y="6"/>
                  </a:lnTo>
                  <a:lnTo>
                    <a:pt x="53" y="0"/>
                  </a:lnTo>
                  <a:lnTo>
                    <a:pt x="83" y="23"/>
                  </a:lnTo>
                  <a:lnTo>
                    <a:pt x="83" y="28"/>
                  </a:lnTo>
                  <a:lnTo>
                    <a:pt x="90" y="34"/>
                  </a:lnTo>
                  <a:close/>
                </a:path>
              </a:pathLst>
            </a:custGeom>
            <a:solidFill>
              <a:schemeClr val="bg1"/>
            </a:solidFill>
            <a:ln w="12700" cmpd="sng">
              <a:solidFill>
                <a:srgbClr val="33CCCC"/>
              </a:solidFill>
              <a:round/>
              <a:headEnd/>
              <a:tailEnd/>
            </a:ln>
          </p:spPr>
          <p:txBody>
            <a:bodyPr/>
            <a:lstStyle/>
            <a:p>
              <a:endParaRPr lang="en-US"/>
            </a:p>
          </p:txBody>
        </p:sp>
        <p:sp>
          <p:nvSpPr>
            <p:cNvPr id="6184" name="Freeform 40"/>
            <p:cNvSpPr>
              <a:spLocks/>
            </p:cNvSpPr>
            <p:nvPr/>
          </p:nvSpPr>
          <p:spPr bwMode="auto">
            <a:xfrm>
              <a:off x="1301" y="570"/>
              <a:ext cx="83" cy="62"/>
            </a:xfrm>
            <a:custGeom>
              <a:avLst/>
              <a:gdLst/>
              <a:ahLst/>
              <a:cxnLst>
                <a:cxn ang="0">
                  <a:pos x="83" y="22"/>
                </a:cxn>
                <a:cxn ang="0">
                  <a:pos x="83" y="39"/>
                </a:cxn>
                <a:cxn ang="0">
                  <a:pos x="68" y="50"/>
                </a:cxn>
                <a:cxn ang="0">
                  <a:pos x="53" y="50"/>
                </a:cxn>
                <a:cxn ang="0">
                  <a:pos x="37" y="62"/>
                </a:cxn>
                <a:cxn ang="0">
                  <a:pos x="22" y="62"/>
                </a:cxn>
                <a:cxn ang="0">
                  <a:pos x="0" y="45"/>
                </a:cxn>
                <a:cxn ang="0">
                  <a:pos x="0" y="28"/>
                </a:cxn>
                <a:cxn ang="0">
                  <a:pos x="7" y="17"/>
                </a:cxn>
                <a:cxn ang="0">
                  <a:pos x="30" y="0"/>
                </a:cxn>
                <a:cxn ang="0">
                  <a:pos x="37" y="5"/>
                </a:cxn>
                <a:cxn ang="0">
                  <a:pos x="53" y="5"/>
                </a:cxn>
                <a:cxn ang="0">
                  <a:pos x="68" y="17"/>
                </a:cxn>
                <a:cxn ang="0">
                  <a:pos x="75" y="17"/>
                </a:cxn>
                <a:cxn ang="0">
                  <a:pos x="83" y="22"/>
                </a:cxn>
              </a:cxnLst>
              <a:rect l="0" t="0" r="r" b="b"/>
              <a:pathLst>
                <a:path w="83" h="62">
                  <a:moveTo>
                    <a:pt x="83" y="22"/>
                  </a:moveTo>
                  <a:lnTo>
                    <a:pt x="83" y="39"/>
                  </a:lnTo>
                  <a:lnTo>
                    <a:pt x="68" y="50"/>
                  </a:lnTo>
                  <a:lnTo>
                    <a:pt x="53" y="50"/>
                  </a:lnTo>
                  <a:lnTo>
                    <a:pt x="37" y="62"/>
                  </a:lnTo>
                  <a:lnTo>
                    <a:pt x="22" y="62"/>
                  </a:lnTo>
                  <a:lnTo>
                    <a:pt x="0" y="45"/>
                  </a:lnTo>
                  <a:lnTo>
                    <a:pt x="0" y="28"/>
                  </a:lnTo>
                  <a:lnTo>
                    <a:pt x="7" y="17"/>
                  </a:lnTo>
                  <a:lnTo>
                    <a:pt x="30" y="0"/>
                  </a:lnTo>
                  <a:lnTo>
                    <a:pt x="37" y="5"/>
                  </a:lnTo>
                  <a:lnTo>
                    <a:pt x="53" y="5"/>
                  </a:lnTo>
                  <a:lnTo>
                    <a:pt x="68" y="17"/>
                  </a:lnTo>
                  <a:lnTo>
                    <a:pt x="75" y="17"/>
                  </a:lnTo>
                  <a:lnTo>
                    <a:pt x="83" y="22"/>
                  </a:lnTo>
                  <a:close/>
                </a:path>
              </a:pathLst>
            </a:custGeom>
            <a:solidFill>
              <a:schemeClr val="bg1"/>
            </a:solidFill>
            <a:ln w="12700" cmpd="sng">
              <a:solidFill>
                <a:srgbClr val="33CCCC"/>
              </a:solidFill>
              <a:round/>
              <a:headEnd/>
              <a:tailEnd/>
            </a:ln>
          </p:spPr>
          <p:txBody>
            <a:bodyPr/>
            <a:lstStyle/>
            <a:p>
              <a:endParaRPr lang="en-US"/>
            </a:p>
          </p:txBody>
        </p:sp>
        <p:sp>
          <p:nvSpPr>
            <p:cNvPr id="6185" name="Freeform 41"/>
            <p:cNvSpPr>
              <a:spLocks/>
            </p:cNvSpPr>
            <p:nvPr/>
          </p:nvSpPr>
          <p:spPr bwMode="auto">
            <a:xfrm>
              <a:off x="3128" y="587"/>
              <a:ext cx="135" cy="129"/>
            </a:xfrm>
            <a:custGeom>
              <a:avLst/>
              <a:gdLst/>
              <a:ahLst/>
              <a:cxnLst>
                <a:cxn ang="0">
                  <a:pos x="120" y="22"/>
                </a:cxn>
                <a:cxn ang="0">
                  <a:pos x="135" y="33"/>
                </a:cxn>
                <a:cxn ang="0">
                  <a:pos x="135" y="39"/>
                </a:cxn>
                <a:cxn ang="0">
                  <a:pos x="113" y="56"/>
                </a:cxn>
                <a:cxn ang="0">
                  <a:pos x="113" y="84"/>
                </a:cxn>
                <a:cxn ang="0">
                  <a:pos x="120" y="90"/>
                </a:cxn>
                <a:cxn ang="0">
                  <a:pos x="128" y="107"/>
                </a:cxn>
                <a:cxn ang="0">
                  <a:pos x="128" y="129"/>
                </a:cxn>
                <a:cxn ang="0">
                  <a:pos x="113" y="129"/>
                </a:cxn>
                <a:cxn ang="0">
                  <a:pos x="105" y="118"/>
                </a:cxn>
                <a:cxn ang="0">
                  <a:pos x="90" y="107"/>
                </a:cxn>
                <a:cxn ang="0">
                  <a:pos x="83" y="95"/>
                </a:cxn>
                <a:cxn ang="0">
                  <a:pos x="75" y="84"/>
                </a:cxn>
                <a:cxn ang="0">
                  <a:pos x="68" y="78"/>
                </a:cxn>
                <a:cxn ang="0">
                  <a:pos x="53" y="78"/>
                </a:cxn>
                <a:cxn ang="0">
                  <a:pos x="30" y="95"/>
                </a:cxn>
                <a:cxn ang="0">
                  <a:pos x="30" y="101"/>
                </a:cxn>
                <a:cxn ang="0">
                  <a:pos x="8" y="101"/>
                </a:cxn>
                <a:cxn ang="0">
                  <a:pos x="0" y="90"/>
                </a:cxn>
                <a:cxn ang="0">
                  <a:pos x="0" y="84"/>
                </a:cxn>
                <a:cxn ang="0">
                  <a:pos x="8" y="73"/>
                </a:cxn>
                <a:cxn ang="0">
                  <a:pos x="8" y="62"/>
                </a:cxn>
                <a:cxn ang="0">
                  <a:pos x="23" y="50"/>
                </a:cxn>
                <a:cxn ang="0">
                  <a:pos x="23" y="33"/>
                </a:cxn>
                <a:cxn ang="0">
                  <a:pos x="8" y="22"/>
                </a:cxn>
                <a:cxn ang="0">
                  <a:pos x="8" y="11"/>
                </a:cxn>
                <a:cxn ang="0">
                  <a:pos x="23" y="16"/>
                </a:cxn>
                <a:cxn ang="0">
                  <a:pos x="30" y="16"/>
                </a:cxn>
                <a:cxn ang="0">
                  <a:pos x="38" y="11"/>
                </a:cxn>
                <a:cxn ang="0">
                  <a:pos x="45" y="11"/>
                </a:cxn>
                <a:cxn ang="0">
                  <a:pos x="45" y="5"/>
                </a:cxn>
                <a:cxn ang="0">
                  <a:pos x="53" y="0"/>
                </a:cxn>
                <a:cxn ang="0">
                  <a:pos x="68" y="0"/>
                </a:cxn>
                <a:cxn ang="0">
                  <a:pos x="90" y="16"/>
                </a:cxn>
                <a:cxn ang="0">
                  <a:pos x="98" y="16"/>
                </a:cxn>
                <a:cxn ang="0">
                  <a:pos x="105" y="22"/>
                </a:cxn>
                <a:cxn ang="0">
                  <a:pos x="120" y="22"/>
                </a:cxn>
              </a:cxnLst>
              <a:rect l="0" t="0" r="r" b="b"/>
              <a:pathLst>
                <a:path w="135" h="129">
                  <a:moveTo>
                    <a:pt x="120" y="22"/>
                  </a:moveTo>
                  <a:lnTo>
                    <a:pt x="135" y="33"/>
                  </a:lnTo>
                  <a:lnTo>
                    <a:pt x="135" y="39"/>
                  </a:lnTo>
                  <a:lnTo>
                    <a:pt x="113" y="56"/>
                  </a:lnTo>
                  <a:lnTo>
                    <a:pt x="113" y="84"/>
                  </a:lnTo>
                  <a:lnTo>
                    <a:pt x="120" y="90"/>
                  </a:lnTo>
                  <a:lnTo>
                    <a:pt x="128" y="107"/>
                  </a:lnTo>
                  <a:lnTo>
                    <a:pt x="128" y="129"/>
                  </a:lnTo>
                  <a:lnTo>
                    <a:pt x="113" y="129"/>
                  </a:lnTo>
                  <a:lnTo>
                    <a:pt x="105" y="118"/>
                  </a:lnTo>
                  <a:lnTo>
                    <a:pt x="90" y="107"/>
                  </a:lnTo>
                  <a:lnTo>
                    <a:pt x="83" y="95"/>
                  </a:lnTo>
                  <a:lnTo>
                    <a:pt x="75" y="84"/>
                  </a:lnTo>
                  <a:lnTo>
                    <a:pt x="68" y="78"/>
                  </a:lnTo>
                  <a:lnTo>
                    <a:pt x="53" y="78"/>
                  </a:lnTo>
                  <a:lnTo>
                    <a:pt x="30" y="95"/>
                  </a:lnTo>
                  <a:lnTo>
                    <a:pt x="30" y="101"/>
                  </a:lnTo>
                  <a:lnTo>
                    <a:pt x="8" y="101"/>
                  </a:lnTo>
                  <a:lnTo>
                    <a:pt x="0" y="90"/>
                  </a:lnTo>
                  <a:lnTo>
                    <a:pt x="0" y="84"/>
                  </a:lnTo>
                  <a:lnTo>
                    <a:pt x="8" y="73"/>
                  </a:lnTo>
                  <a:lnTo>
                    <a:pt x="8" y="62"/>
                  </a:lnTo>
                  <a:lnTo>
                    <a:pt x="23" y="50"/>
                  </a:lnTo>
                  <a:lnTo>
                    <a:pt x="23" y="33"/>
                  </a:lnTo>
                  <a:lnTo>
                    <a:pt x="8" y="22"/>
                  </a:lnTo>
                  <a:lnTo>
                    <a:pt x="8" y="11"/>
                  </a:lnTo>
                  <a:lnTo>
                    <a:pt x="23" y="16"/>
                  </a:lnTo>
                  <a:lnTo>
                    <a:pt x="30" y="16"/>
                  </a:lnTo>
                  <a:lnTo>
                    <a:pt x="38" y="11"/>
                  </a:lnTo>
                  <a:lnTo>
                    <a:pt x="45" y="11"/>
                  </a:lnTo>
                  <a:lnTo>
                    <a:pt x="45" y="5"/>
                  </a:lnTo>
                  <a:lnTo>
                    <a:pt x="53" y="0"/>
                  </a:lnTo>
                  <a:lnTo>
                    <a:pt x="68" y="0"/>
                  </a:lnTo>
                  <a:lnTo>
                    <a:pt x="90" y="16"/>
                  </a:lnTo>
                  <a:lnTo>
                    <a:pt x="98" y="16"/>
                  </a:lnTo>
                  <a:lnTo>
                    <a:pt x="105" y="22"/>
                  </a:lnTo>
                  <a:lnTo>
                    <a:pt x="120" y="22"/>
                  </a:lnTo>
                  <a:close/>
                </a:path>
              </a:pathLst>
            </a:custGeom>
            <a:solidFill>
              <a:schemeClr val="bg1"/>
            </a:solidFill>
            <a:ln w="12700" cmpd="sng">
              <a:solidFill>
                <a:srgbClr val="33CCCC"/>
              </a:solidFill>
              <a:round/>
              <a:headEnd/>
              <a:tailEnd/>
            </a:ln>
          </p:spPr>
          <p:txBody>
            <a:bodyPr/>
            <a:lstStyle/>
            <a:p>
              <a:endParaRPr lang="en-US"/>
            </a:p>
          </p:txBody>
        </p:sp>
        <p:sp>
          <p:nvSpPr>
            <p:cNvPr id="6186" name="Freeform 42"/>
            <p:cNvSpPr>
              <a:spLocks/>
            </p:cNvSpPr>
            <p:nvPr/>
          </p:nvSpPr>
          <p:spPr bwMode="auto">
            <a:xfrm>
              <a:off x="1669" y="609"/>
              <a:ext cx="61" cy="367"/>
            </a:xfrm>
            <a:custGeom>
              <a:avLst/>
              <a:gdLst/>
              <a:ahLst/>
              <a:cxnLst>
                <a:cxn ang="0">
                  <a:pos x="61" y="17"/>
                </a:cxn>
                <a:cxn ang="0">
                  <a:pos x="61" y="141"/>
                </a:cxn>
                <a:cxn ang="0">
                  <a:pos x="53" y="209"/>
                </a:cxn>
                <a:cxn ang="0">
                  <a:pos x="45" y="282"/>
                </a:cxn>
                <a:cxn ang="0">
                  <a:pos x="53" y="355"/>
                </a:cxn>
                <a:cxn ang="0">
                  <a:pos x="45" y="361"/>
                </a:cxn>
                <a:cxn ang="0">
                  <a:pos x="45" y="367"/>
                </a:cxn>
                <a:cxn ang="0">
                  <a:pos x="8" y="367"/>
                </a:cxn>
                <a:cxn ang="0">
                  <a:pos x="0" y="361"/>
                </a:cxn>
                <a:cxn ang="0">
                  <a:pos x="0" y="186"/>
                </a:cxn>
                <a:cxn ang="0">
                  <a:pos x="8" y="96"/>
                </a:cxn>
                <a:cxn ang="0">
                  <a:pos x="8" y="6"/>
                </a:cxn>
                <a:cxn ang="0">
                  <a:pos x="15" y="0"/>
                </a:cxn>
                <a:cxn ang="0">
                  <a:pos x="53" y="0"/>
                </a:cxn>
                <a:cxn ang="0">
                  <a:pos x="61" y="6"/>
                </a:cxn>
                <a:cxn ang="0">
                  <a:pos x="61" y="17"/>
                </a:cxn>
              </a:cxnLst>
              <a:rect l="0" t="0" r="r" b="b"/>
              <a:pathLst>
                <a:path w="61" h="367">
                  <a:moveTo>
                    <a:pt x="61" y="17"/>
                  </a:moveTo>
                  <a:lnTo>
                    <a:pt x="61" y="141"/>
                  </a:lnTo>
                  <a:lnTo>
                    <a:pt x="53" y="209"/>
                  </a:lnTo>
                  <a:lnTo>
                    <a:pt x="45" y="282"/>
                  </a:lnTo>
                  <a:lnTo>
                    <a:pt x="53" y="355"/>
                  </a:lnTo>
                  <a:lnTo>
                    <a:pt x="45" y="361"/>
                  </a:lnTo>
                  <a:lnTo>
                    <a:pt x="45" y="367"/>
                  </a:lnTo>
                  <a:lnTo>
                    <a:pt x="8" y="367"/>
                  </a:lnTo>
                  <a:lnTo>
                    <a:pt x="0" y="361"/>
                  </a:lnTo>
                  <a:lnTo>
                    <a:pt x="0" y="186"/>
                  </a:lnTo>
                  <a:lnTo>
                    <a:pt x="8" y="96"/>
                  </a:lnTo>
                  <a:lnTo>
                    <a:pt x="8" y="6"/>
                  </a:lnTo>
                  <a:lnTo>
                    <a:pt x="15" y="0"/>
                  </a:lnTo>
                  <a:lnTo>
                    <a:pt x="53" y="0"/>
                  </a:lnTo>
                  <a:lnTo>
                    <a:pt x="61" y="6"/>
                  </a:lnTo>
                  <a:lnTo>
                    <a:pt x="61" y="17"/>
                  </a:lnTo>
                  <a:close/>
                </a:path>
              </a:pathLst>
            </a:custGeom>
            <a:solidFill>
              <a:schemeClr val="bg1"/>
            </a:solidFill>
            <a:ln w="12700" cmpd="sng">
              <a:solidFill>
                <a:srgbClr val="33CCCC"/>
              </a:solidFill>
              <a:round/>
              <a:headEnd/>
              <a:tailEnd/>
            </a:ln>
          </p:spPr>
          <p:txBody>
            <a:bodyPr/>
            <a:lstStyle/>
            <a:p>
              <a:endParaRPr lang="en-US"/>
            </a:p>
          </p:txBody>
        </p:sp>
        <p:sp>
          <p:nvSpPr>
            <p:cNvPr id="6187" name="Freeform 43"/>
            <p:cNvSpPr>
              <a:spLocks/>
            </p:cNvSpPr>
            <p:nvPr/>
          </p:nvSpPr>
          <p:spPr bwMode="auto">
            <a:xfrm>
              <a:off x="3030" y="615"/>
              <a:ext cx="83" cy="56"/>
            </a:xfrm>
            <a:custGeom>
              <a:avLst/>
              <a:gdLst/>
              <a:ahLst/>
              <a:cxnLst>
                <a:cxn ang="0">
                  <a:pos x="83" y="22"/>
                </a:cxn>
                <a:cxn ang="0">
                  <a:pos x="83" y="39"/>
                </a:cxn>
                <a:cxn ang="0">
                  <a:pos x="76" y="50"/>
                </a:cxn>
                <a:cxn ang="0">
                  <a:pos x="68" y="56"/>
                </a:cxn>
                <a:cxn ang="0">
                  <a:pos x="23" y="56"/>
                </a:cxn>
                <a:cxn ang="0">
                  <a:pos x="23" y="50"/>
                </a:cxn>
                <a:cxn ang="0">
                  <a:pos x="15" y="50"/>
                </a:cxn>
                <a:cxn ang="0">
                  <a:pos x="8" y="45"/>
                </a:cxn>
                <a:cxn ang="0">
                  <a:pos x="0" y="34"/>
                </a:cxn>
                <a:cxn ang="0">
                  <a:pos x="8" y="34"/>
                </a:cxn>
                <a:cxn ang="0">
                  <a:pos x="8" y="17"/>
                </a:cxn>
                <a:cxn ang="0">
                  <a:pos x="23" y="5"/>
                </a:cxn>
                <a:cxn ang="0">
                  <a:pos x="38" y="0"/>
                </a:cxn>
                <a:cxn ang="0">
                  <a:pos x="61" y="0"/>
                </a:cxn>
                <a:cxn ang="0">
                  <a:pos x="76" y="11"/>
                </a:cxn>
                <a:cxn ang="0">
                  <a:pos x="83" y="22"/>
                </a:cxn>
              </a:cxnLst>
              <a:rect l="0" t="0" r="r" b="b"/>
              <a:pathLst>
                <a:path w="83" h="56">
                  <a:moveTo>
                    <a:pt x="83" y="22"/>
                  </a:moveTo>
                  <a:lnTo>
                    <a:pt x="83" y="39"/>
                  </a:lnTo>
                  <a:lnTo>
                    <a:pt x="76" y="50"/>
                  </a:lnTo>
                  <a:lnTo>
                    <a:pt x="68" y="56"/>
                  </a:lnTo>
                  <a:lnTo>
                    <a:pt x="23" y="56"/>
                  </a:lnTo>
                  <a:lnTo>
                    <a:pt x="23" y="50"/>
                  </a:lnTo>
                  <a:lnTo>
                    <a:pt x="15" y="50"/>
                  </a:lnTo>
                  <a:lnTo>
                    <a:pt x="8" y="45"/>
                  </a:lnTo>
                  <a:lnTo>
                    <a:pt x="0" y="34"/>
                  </a:lnTo>
                  <a:lnTo>
                    <a:pt x="8" y="34"/>
                  </a:lnTo>
                  <a:lnTo>
                    <a:pt x="8" y="17"/>
                  </a:lnTo>
                  <a:lnTo>
                    <a:pt x="23" y="5"/>
                  </a:lnTo>
                  <a:lnTo>
                    <a:pt x="38" y="0"/>
                  </a:lnTo>
                  <a:lnTo>
                    <a:pt x="61" y="0"/>
                  </a:lnTo>
                  <a:lnTo>
                    <a:pt x="76" y="11"/>
                  </a:lnTo>
                  <a:lnTo>
                    <a:pt x="83" y="22"/>
                  </a:lnTo>
                  <a:close/>
                </a:path>
              </a:pathLst>
            </a:custGeom>
            <a:solidFill>
              <a:schemeClr val="bg1"/>
            </a:solidFill>
            <a:ln w="12700" cmpd="sng">
              <a:solidFill>
                <a:srgbClr val="33CCCC"/>
              </a:solidFill>
              <a:round/>
              <a:headEnd/>
              <a:tailEnd/>
            </a:ln>
          </p:spPr>
          <p:txBody>
            <a:bodyPr/>
            <a:lstStyle/>
            <a:p>
              <a:endParaRPr lang="en-US"/>
            </a:p>
          </p:txBody>
        </p:sp>
        <p:sp>
          <p:nvSpPr>
            <p:cNvPr id="6188" name="Freeform 44"/>
            <p:cNvSpPr>
              <a:spLocks/>
            </p:cNvSpPr>
            <p:nvPr/>
          </p:nvSpPr>
          <p:spPr bwMode="auto">
            <a:xfrm>
              <a:off x="1805" y="620"/>
              <a:ext cx="67" cy="45"/>
            </a:xfrm>
            <a:custGeom>
              <a:avLst/>
              <a:gdLst/>
              <a:ahLst/>
              <a:cxnLst>
                <a:cxn ang="0">
                  <a:pos x="67" y="17"/>
                </a:cxn>
                <a:cxn ang="0">
                  <a:pos x="60" y="29"/>
                </a:cxn>
                <a:cxn ang="0">
                  <a:pos x="45" y="40"/>
                </a:cxn>
                <a:cxn ang="0">
                  <a:pos x="30" y="40"/>
                </a:cxn>
                <a:cxn ang="0">
                  <a:pos x="30" y="45"/>
                </a:cxn>
                <a:cxn ang="0">
                  <a:pos x="15" y="45"/>
                </a:cxn>
                <a:cxn ang="0">
                  <a:pos x="15" y="40"/>
                </a:cxn>
                <a:cxn ang="0">
                  <a:pos x="7" y="40"/>
                </a:cxn>
                <a:cxn ang="0">
                  <a:pos x="0" y="34"/>
                </a:cxn>
                <a:cxn ang="0">
                  <a:pos x="0" y="17"/>
                </a:cxn>
                <a:cxn ang="0">
                  <a:pos x="7" y="6"/>
                </a:cxn>
                <a:cxn ang="0">
                  <a:pos x="15" y="0"/>
                </a:cxn>
                <a:cxn ang="0">
                  <a:pos x="45" y="0"/>
                </a:cxn>
                <a:cxn ang="0">
                  <a:pos x="52" y="6"/>
                </a:cxn>
                <a:cxn ang="0">
                  <a:pos x="60" y="6"/>
                </a:cxn>
                <a:cxn ang="0">
                  <a:pos x="60" y="12"/>
                </a:cxn>
                <a:cxn ang="0">
                  <a:pos x="67" y="17"/>
                </a:cxn>
              </a:cxnLst>
              <a:rect l="0" t="0" r="r" b="b"/>
              <a:pathLst>
                <a:path w="67" h="45">
                  <a:moveTo>
                    <a:pt x="67" y="17"/>
                  </a:moveTo>
                  <a:lnTo>
                    <a:pt x="60" y="29"/>
                  </a:lnTo>
                  <a:lnTo>
                    <a:pt x="45" y="40"/>
                  </a:lnTo>
                  <a:lnTo>
                    <a:pt x="30" y="40"/>
                  </a:lnTo>
                  <a:lnTo>
                    <a:pt x="30" y="45"/>
                  </a:lnTo>
                  <a:lnTo>
                    <a:pt x="15" y="45"/>
                  </a:lnTo>
                  <a:lnTo>
                    <a:pt x="15" y="40"/>
                  </a:lnTo>
                  <a:lnTo>
                    <a:pt x="7" y="40"/>
                  </a:lnTo>
                  <a:lnTo>
                    <a:pt x="0" y="34"/>
                  </a:lnTo>
                  <a:lnTo>
                    <a:pt x="0" y="17"/>
                  </a:lnTo>
                  <a:lnTo>
                    <a:pt x="7" y="6"/>
                  </a:lnTo>
                  <a:lnTo>
                    <a:pt x="15" y="0"/>
                  </a:lnTo>
                  <a:lnTo>
                    <a:pt x="45" y="0"/>
                  </a:lnTo>
                  <a:lnTo>
                    <a:pt x="52" y="6"/>
                  </a:lnTo>
                  <a:lnTo>
                    <a:pt x="60" y="6"/>
                  </a:lnTo>
                  <a:lnTo>
                    <a:pt x="60" y="12"/>
                  </a:lnTo>
                  <a:lnTo>
                    <a:pt x="67" y="17"/>
                  </a:lnTo>
                  <a:close/>
                </a:path>
              </a:pathLst>
            </a:custGeom>
            <a:solidFill>
              <a:schemeClr val="bg1"/>
            </a:solidFill>
            <a:ln w="12700" cmpd="sng">
              <a:solidFill>
                <a:srgbClr val="33CCCC"/>
              </a:solidFill>
              <a:round/>
              <a:headEnd/>
              <a:tailEnd/>
            </a:ln>
          </p:spPr>
          <p:txBody>
            <a:bodyPr/>
            <a:lstStyle/>
            <a:p>
              <a:endParaRPr lang="en-US"/>
            </a:p>
          </p:txBody>
        </p:sp>
        <p:sp>
          <p:nvSpPr>
            <p:cNvPr id="6189" name="Freeform 45"/>
            <p:cNvSpPr>
              <a:spLocks/>
            </p:cNvSpPr>
            <p:nvPr/>
          </p:nvSpPr>
          <p:spPr bwMode="auto">
            <a:xfrm>
              <a:off x="489" y="626"/>
              <a:ext cx="586" cy="243"/>
            </a:xfrm>
            <a:custGeom>
              <a:avLst/>
              <a:gdLst/>
              <a:ahLst/>
              <a:cxnLst>
                <a:cxn ang="0">
                  <a:pos x="150" y="39"/>
                </a:cxn>
                <a:cxn ang="0">
                  <a:pos x="173" y="51"/>
                </a:cxn>
                <a:cxn ang="0">
                  <a:pos x="203" y="62"/>
                </a:cxn>
                <a:cxn ang="0">
                  <a:pos x="233" y="73"/>
                </a:cxn>
                <a:cxn ang="0">
                  <a:pos x="255" y="85"/>
                </a:cxn>
                <a:cxn ang="0">
                  <a:pos x="286" y="96"/>
                </a:cxn>
                <a:cxn ang="0">
                  <a:pos x="316" y="102"/>
                </a:cxn>
                <a:cxn ang="0">
                  <a:pos x="338" y="113"/>
                </a:cxn>
                <a:cxn ang="0">
                  <a:pos x="368" y="124"/>
                </a:cxn>
                <a:cxn ang="0">
                  <a:pos x="398" y="135"/>
                </a:cxn>
                <a:cxn ang="0">
                  <a:pos x="421" y="141"/>
                </a:cxn>
                <a:cxn ang="0">
                  <a:pos x="451" y="152"/>
                </a:cxn>
                <a:cxn ang="0">
                  <a:pos x="481" y="164"/>
                </a:cxn>
                <a:cxn ang="0">
                  <a:pos x="504" y="175"/>
                </a:cxn>
                <a:cxn ang="0">
                  <a:pos x="534" y="186"/>
                </a:cxn>
                <a:cxn ang="0">
                  <a:pos x="564" y="197"/>
                </a:cxn>
                <a:cxn ang="0">
                  <a:pos x="586" y="209"/>
                </a:cxn>
                <a:cxn ang="0">
                  <a:pos x="586" y="243"/>
                </a:cxn>
                <a:cxn ang="0">
                  <a:pos x="571" y="243"/>
                </a:cxn>
                <a:cxn ang="0">
                  <a:pos x="549" y="237"/>
                </a:cxn>
                <a:cxn ang="0">
                  <a:pos x="534" y="231"/>
                </a:cxn>
                <a:cxn ang="0">
                  <a:pos x="511" y="226"/>
                </a:cxn>
                <a:cxn ang="0">
                  <a:pos x="496" y="214"/>
                </a:cxn>
                <a:cxn ang="0">
                  <a:pos x="474" y="203"/>
                </a:cxn>
                <a:cxn ang="0">
                  <a:pos x="458" y="197"/>
                </a:cxn>
                <a:cxn ang="0">
                  <a:pos x="436" y="192"/>
                </a:cxn>
                <a:cxn ang="0">
                  <a:pos x="428" y="192"/>
                </a:cxn>
                <a:cxn ang="0">
                  <a:pos x="421" y="186"/>
                </a:cxn>
                <a:cxn ang="0">
                  <a:pos x="413" y="186"/>
                </a:cxn>
                <a:cxn ang="0">
                  <a:pos x="406" y="180"/>
                </a:cxn>
                <a:cxn ang="0">
                  <a:pos x="391" y="180"/>
                </a:cxn>
                <a:cxn ang="0">
                  <a:pos x="383" y="175"/>
                </a:cxn>
                <a:cxn ang="0">
                  <a:pos x="368" y="175"/>
                </a:cxn>
                <a:cxn ang="0">
                  <a:pos x="368" y="169"/>
                </a:cxn>
                <a:cxn ang="0">
                  <a:pos x="346" y="164"/>
                </a:cxn>
                <a:cxn ang="0">
                  <a:pos x="323" y="152"/>
                </a:cxn>
                <a:cxn ang="0">
                  <a:pos x="301" y="141"/>
                </a:cxn>
                <a:cxn ang="0">
                  <a:pos x="286" y="135"/>
                </a:cxn>
                <a:cxn ang="0">
                  <a:pos x="255" y="124"/>
                </a:cxn>
                <a:cxn ang="0">
                  <a:pos x="240" y="118"/>
                </a:cxn>
                <a:cxn ang="0">
                  <a:pos x="218" y="107"/>
                </a:cxn>
                <a:cxn ang="0">
                  <a:pos x="195" y="102"/>
                </a:cxn>
                <a:cxn ang="0">
                  <a:pos x="173" y="90"/>
                </a:cxn>
                <a:cxn ang="0">
                  <a:pos x="150" y="85"/>
                </a:cxn>
                <a:cxn ang="0">
                  <a:pos x="128" y="79"/>
                </a:cxn>
                <a:cxn ang="0">
                  <a:pos x="105" y="68"/>
                </a:cxn>
                <a:cxn ang="0">
                  <a:pos x="75" y="62"/>
                </a:cxn>
                <a:cxn ang="0">
                  <a:pos x="60" y="56"/>
                </a:cxn>
                <a:cxn ang="0">
                  <a:pos x="30" y="51"/>
                </a:cxn>
                <a:cxn ang="0">
                  <a:pos x="7" y="45"/>
                </a:cxn>
                <a:cxn ang="0">
                  <a:pos x="0" y="39"/>
                </a:cxn>
                <a:cxn ang="0">
                  <a:pos x="0" y="11"/>
                </a:cxn>
                <a:cxn ang="0">
                  <a:pos x="7" y="11"/>
                </a:cxn>
                <a:cxn ang="0">
                  <a:pos x="15" y="6"/>
                </a:cxn>
                <a:cxn ang="0">
                  <a:pos x="45" y="6"/>
                </a:cxn>
                <a:cxn ang="0">
                  <a:pos x="45" y="0"/>
                </a:cxn>
                <a:cxn ang="0">
                  <a:pos x="67" y="17"/>
                </a:cxn>
                <a:cxn ang="0">
                  <a:pos x="75" y="17"/>
                </a:cxn>
                <a:cxn ang="0">
                  <a:pos x="90" y="23"/>
                </a:cxn>
                <a:cxn ang="0">
                  <a:pos x="105" y="28"/>
                </a:cxn>
                <a:cxn ang="0">
                  <a:pos x="120" y="28"/>
                </a:cxn>
                <a:cxn ang="0">
                  <a:pos x="135" y="34"/>
                </a:cxn>
                <a:cxn ang="0">
                  <a:pos x="150" y="39"/>
                </a:cxn>
              </a:cxnLst>
              <a:rect l="0" t="0" r="r" b="b"/>
              <a:pathLst>
                <a:path w="586" h="243">
                  <a:moveTo>
                    <a:pt x="150" y="39"/>
                  </a:moveTo>
                  <a:lnTo>
                    <a:pt x="173" y="51"/>
                  </a:lnTo>
                  <a:lnTo>
                    <a:pt x="203" y="62"/>
                  </a:lnTo>
                  <a:lnTo>
                    <a:pt x="233" y="73"/>
                  </a:lnTo>
                  <a:lnTo>
                    <a:pt x="255" y="85"/>
                  </a:lnTo>
                  <a:lnTo>
                    <a:pt x="286" y="96"/>
                  </a:lnTo>
                  <a:lnTo>
                    <a:pt x="316" y="102"/>
                  </a:lnTo>
                  <a:lnTo>
                    <a:pt x="338" y="113"/>
                  </a:lnTo>
                  <a:lnTo>
                    <a:pt x="368" y="124"/>
                  </a:lnTo>
                  <a:lnTo>
                    <a:pt x="398" y="135"/>
                  </a:lnTo>
                  <a:lnTo>
                    <a:pt x="421" y="141"/>
                  </a:lnTo>
                  <a:lnTo>
                    <a:pt x="451" y="152"/>
                  </a:lnTo>
                  <a:lnTo>
                    <a:pt x="481" y="164"/>
                  </a:lnTo>
                  <a:lnTo>
                    <a:pt x="504" y="175"/>
                  </a:lnTo>
                  <a:lnTo>
                    <a:pt x="534" y="186"/>
                  </a:lnTo>
                  <a:lnTo>
                    <a:pt x="564" y="197"/>
                  </a:lnTo>
                  <a:lnTo>
                    <a:pt x="586" y="209"/>
                  </a:lnTo>
                  <a:lnTo>
                    <a:pt x="586" y="243"/>
                  </a:lnTo>
                  <a:lnTo>
                    <a:pt x="571" y="243"/>
                  </a:lnTo>
                  <a:lnTo>
                    <a:pt x="549" y="237"/>
                  </a:lnTo>
                  <a:lnTo>
                    <a:pt x="534" y="231"/>
                  </a:lnTo>
                  <a:lnTo>
                    <a:pt x="511" y="226"/>
                  </a:lnTo>
                  <a:lnTo>
                    <a:pt x="496" y="214"/>
                  </a:lnTo>
                  <a:lnTo>
                    <a:pt x="474" y="203"/>
                  </a:lnTo>
                  <a:lnTo>
                    <a:pt x="458" y="197"/>
                  </a:lnTo>
                  <a:lnTo>
                    <a:pt x="436" y="192"/>
                  </a:lnTo>
                  <a:lnTo>
                    <a:pt x="428" y="192"/>
                  </a:lnTo>
                  <a:lnTo>
                    <a:pt x="421" y="186"/>
                  </a:lnTo>
                  <a:lnTo>
                    <a:pt x="413" y="186"/>
                  </a:lnTo>
                  <a:lnTo>
                    <a:pt x="406" y="180"/>
                  </a:lnTo>
                  <a:lnTo>
                    <a:pt x="391" y="180"/>
                  </a:lnTo>
                  <a:lnTo>
                    <a:pt x="383" y="175"/>
                  </a:lnTo>
                  <a:lnTo>
                    <a:pt x="368" y="175"/>
                  </a:lnTo>
                  <a:lnTo>
                    <a:pt x="368" y="169"/>
                  </a:lnTo>
                  <a:lnTo>
                    <a:pt x="346" y="164"/>
                  </a:lnTo>
                  <a:lnTo>
                    <a:pt x="323" y="152"/>
                  </a:lnTo>
                  <a:lnTo>
                    <a:pt x="301" y="141"/>
                  </a:lnTo>
                  <a:lnTo>
                    <a:pt x="286" y="135"/>
                  </a:lnTo>
                  <a:lnTo>
                    <a:pt x="255" y="124"/>
                  </a:lnTo>
                  <a:lnTo>
                    <a:pt x="240" y="118"/>
                  </a:lnTo>
                  <a:lnTo>
                    <a:pt x="218" y="107"/>
                  </a:lnTo>
                  <a:lnTo>
                    <a:pt x="195" y="102"/>
                  </a:lnTo>
                  <a:lnTo>
                    <a:pt x="173" y="90"/>
                  </a:lnTo>
                  <a:lnTo>
                    <a:pt x="150" y="85"/>
                  </a:lnTo>
                  <a:lnTo>
                    <a:pt x="128" y="79"/>
                  </a:lnTo>
                  <a:lnTo>
                    <a:pt x="105" y="68"/>
                  </a:lnTo>
                  <a:lnTo>
                    <a:pt x="75" y="62"/>
                  </a:lnTo>
                  <a:lnTo>
                    <a:pt x="60" y="56"/>
                  </a:lnTo>
                  <a:lnTo>
                    <a:pt x="30" y="51"/>
                  </a:lnTo>
                  <a:lnTo>
                    <a:pt x="7" y="45"/>
                  </a:lnTo>
                  <a:lnTo>
                    <a:pt x="0" y="39"/>
                  </a:lnTo>
                  <a:lnTo>
                    <a:pt x="0" y="11"/>
                  </a:lnTo>
                  <a:lnTo>
                    <a:pt x="7" y="11"/>
                  </a:lnTo>
                  <a:lnTo>
                    <a:pt x="15" y="6"/>
                  </a:lnTo>
                  <a:lnTo>
                    <a:pt x="45" y="6"/>
                  </a:lnTo>
                  <a:lnTo>
                    <a:pt x="45" y="0"/>
                  </a:lnTo>
                  <a:lnTo>
                    <a:pt x="67" y="17"/>
                  </a:lnTo>
                  <a:lnTo>
                    <a:pt x="75" y="17"/>
                  </a:lnTo>
                  <a:lnTo>
                    <a:pt x="90" y="23"/>
                  </a:lnTo>
                  <a:lnTo>
                    <a:pt x="105" y="28"/>
                  </a:lnTo>
                  <a:lnTo>
                    <a:pt x="120" y="28"/>
                  </a:lnTo>
                  <a:lnTo>
                    <a:pt x="135" y="34"/>
                  </a:lnTo>
                  <a:lnTo>
                    <a:pt x="150" y="39"/>
                  </a:lnTo>
                  <a:close/>
                </a:path>
              </a:pathLst>
            </a:custGeom>
            <a:solidFill>
              <a:schemeClr val="bg1"/>
            </a:solidFill>
            <a:ln w="12700" cmpd="sng">
              <a:solidFill>
                <a:srgbClr val="33CCCC"/>
              </a:solidFill>
              <a:round/>
              <a:headEnd/>
              <a:tailEnd/>
            </a:ln>
          </p:spPr>
          <p:txBody>
            <a:bodyPr/>
            <a:lstStyle/>
            <a:p>
              <a:endParaRPr lang="en-US"/>
            </a:p>
          </p:txBody>
        </p:sp>
        <p:sp>
          <p:nvSpPr>
            <p:cNvPr id="6190" name="Freeform 46"/>
            <p:cNvSpPr>
              <a:spLocks/>
            </p:cNvSpPr>
            <p:nvPr/>
          </p:nvSpPr>
          <p:spPr bwMode="auto">
            <a:xfrm>
              <a:off x="4188" y="637"/>
              <a:ext cx="241" cy="153"/>
            </a:xfrm>
            <a:custGeom>
              <a:avLst/>
              <a:gdLst/>
              <a:ahLst/>
              <a:cxnLst>
                <a:cxn ang="0">
                  <a:pos x="234" y="51"/>
                </a:cxn>
                <a:cxn ang="0">
                  <a:pos x="241" y="74"/>
                </a:cxn>
                <a:cxn ang="0">
                  <a:pos x="241" y="102"/>
                </a:cxn>
                <a:cxn ang="0">
                  <a:pos x="234" y="130"/>
                </a:cxn>
                <a:cxn ang="0">
                  <a:pos x="218" y="153"/>
                </a:cxn>
                <a:cxn ang="0">
                  <a:pos x="203" y="153"/>
                </a:cxn>
                <a:cxn ang="0">
                  <a:pos x="188" y="141"/>
                </a:cxn>
                <a:cxn ang="0">
                  <a:pos x="188" y="130"/>
                </a:cxn>
                <a:cxn ang="0">
                  <a:pos x="166" y="113"/>
                </a:cxn>
                <a:cxn ang="0">
                  <a:pos x="158" y="102"/>
                </a:cxn>
                <a:cxn ang="0">
                  <a:pos x="151" y="96"/>
                </a:cxn>
                <a:cxn ang="0">
                  <a:pos x="143" y="85"/>
                </a:cxn>
                <a:cxn ang="0">
                  <a:pos x="128" y="79"/>
                </a:cxn>
                <a:cxn ang="0">
                  <a:pos x="121" y="74"/>
                </a:cxn>
                <a:cxn ang="0">
                  <a:pos x="106" y="68"/>
                </a:cxn>
                <a:cxn ang="0">
                  <a:pos x="76" y="68"/>
                </a:cxn>
                <a:cxn ang="0">
                  <a:pos x="61" y="74"/>
                </a:cxn>
                <a:cxn ang="0">
                  <a:pos x="38" y="74"/>
                </a:cxn>
                <a:cxn ang="0">
                  <a:pos x="23" y="68"/>
                </a:cxn>
                <a:cxn ang="0">
                  <a:pos x="15" y="62"/>
                </a:cxn>
                <a:cxn ang="0">
                  <a:pos x="8" y="51"/>
                </a:cxn>
                <a:cxn ang="0">
                  <a:pos x="0" y="40"/>
                </a:cxn>
                <a:cxn ang="0">
                  <a:pos x="8" y="23"/>
                </a:cxn>
                <a:cxn ang="0">
                  <a:pos x="15" y="12"/>
                </a:cxn>
                <a:cxn ang="0">
                  <a:pos x="30" y="12"/>
                </a:cxn>
                <a:cxn ang="0">
                  <a:pos x="38" y="6"/>
                </a:cxn>
                <a:cxn ang="0">
                  <a:pos x="68" y="0"/>
                </a:cxn>
                <a:cxn ang="0">
                  <a:pos x="151" y="0"/>
                </a:cxn>
                <a:cxn ang="0">
                  <a:pos x="173" y="6"/>
                </a:cxn>
                <a:cxn ang="0">
                  <a:pos x="196" y="17"/>
                </a:cxn>
                <a:cxn ang="0">
                  <a:pos x="218" y="34"/>
                </a:cxn>
                <a:cxn ang="0">
                  <a:pos x="234" y="51"/>
                </a:cxn>
              </a:cxnLst>
              <a:rect l="0" t="0" r="r" b="b"/>
              <a:pathLst>
                <a:path w="241" h="153">
                  <a:moveTo>
                    <a:pt x="234" y="51"/>
                  </a:moveTo>
                  <a:lnTo>
                    <a:pt x="241" y="74"/>
                  </a:lnTo>
                  <a:lnTo>
                    <a:pt x="241" y="102"/>
                  </a:lnTo>
                  <a:lnTo>
                    <a:pt x="234" y="130"/>
                  </a:lnTo>
                  <a:lnTo>
                    <a:pt x="218" y="153"/>
                  </a:lnTo>
                  <a:lnTo>
                    <a:pt x="203" y="153"/>
                  </a:lnTo>
                  <a:lnTo>
                    <a:pt x="188" y="141"/>
                  </a:lnTo>
                  <a:lnTo>
                    <a:pt x="188" y="130"/>
                  </a:lnTo>
                  <a:lnTo>
                    <a:pt x="166" y="113"/>
                  </a:lnTo>
                  <a:lnTo>
                    <a:pt x="158" y="102"/>
                  </a:lnTo>
                  <a:lnTo>
                    <a:pt x="151" y="96"/>
                  </a:lnTo>
                  <a:lnTo>
                    <a:pt x="143" y="85"/>
                  </a:lnTo>
                  <a:lnTo>
                    <a:pt x="128" y="79"/>
                  </a:lnTo>
                  <a:lnTo>
                    <a:pt x="121" y="74"/>
                  </a:lnTo>
                  <a:lnTo>
                    <a:pt x="106" y="68"/>
                  </a:lnTo>
                  <a:lnTo>
                    <a:pt x="76" y="68"/>
                  </a:lnTo>
                  <a:lnTo>
                    <a:pt x="61" y="74"/>
                  </a:lnTo>
                  <a:lnTo>
                    <a:pt x="38" y="74"/>
                  </a:lnTo>
                  <a:lnTo>
                    <a:pt x="23" y="68"/>
                  </a:lnTo>
                  <a:lnTo>
                    <a:pt x="15" y="62"/>
                  </a:lnTo>
                  <a:lnTo>
                    <a:pt x="8" y="51"/>
                  </a:lnTo>
                  <a:lnTo>
                    <a:pt x="0" y="40"/>
                  </a:lnTo>
                  <a:lnTo>
                    <a:pt x="8" y="23"/>
                  </a:lnTo>
                  <a:lnTo>
                    <a:pt x="15" y="12"/>
                  </a:lnTo>
                  <a:lnTo>
                    <a:pt x="30" y="12"/>
                  </a:lnTo>
                  <a:lnTo>
                    <a:pt x="38" y="6"/>
                  </a:lnTo>
                  <a:lnTo>
                    <a:pt x="68" y="0"/>
                  </a:lnTo>
                  <a:lnTo>
                    <a:pt x="151" y="0"/>
                  </a:lnTo>
                  <a:lnTo>
                    <a:pt x="173" y="6"/>
                  </a:lnTo>
                  <a:lnTo>
                    <a:pt x="196" y="17"/>
                  </a:lnTo>
                  <a:lnTo>
                    <a:pt x="218" y="34"/>
                  </a:lnTo>
                  <a:lnTo>
                    <a:pt x="234" y="51"/>
                  </a:lnTo>
                  <a:close/>
                </a:path>
              </a:pathLst>
            </a:custGeom>
            <a:solidFill>
              <a:schemeClr val="bg1"/>
            </a:solidFill>
            <a:ln w="12700" cmpd="sng">
              <a:solidFill>
                <a:srgbClr val="33CCCC"/>
              </a:solidFill>
              <a:round/>
              <a:headEnd/>
              <a:tailEnd/>
            </a:ln>
          </p:spPr>
          <p:txBody>
            <a:bodyPr/>
            <a:lstStyle/>
            <a:p>
              <a:endParaRPr lang="en-US"/>
            </a:p>
          </p:txBody>
        </p:sp>
        <p:sp>
          <p:nvSpPr>
            <p:cNvPr id="6191" name="Freeform 47"/>
            <p:cNvSpPr>
              <a:spLocks/>
            </p:cNvSpPr>
            <p:nvPr/>
          </p:nvSpPr>
          <p:spPr bwMode="auto">
            <a:xfrm>
              <a:off x="1745" y="643"/>
              <a:ext cx="436" cy="378"/>
            </a:xfrm>
            <a:custGeom>
              <a:avLst/>
              <a:gdLst/>
              <a:ahLst/>
              <a:cxnLst>
                <a:cxn ang="0">
                  <a:pos x="210" y="28"/>
                </a:cxn>
                <a:cxn ang="0">
                  <a:pos x="203" y="56"/>
                </a:cxn>
                <a:cxn ang="0">
                  <a:pos x="188" y="85"/>
                </a:cxn>
                <a:cxn ang="0">
                  <a:pos x="165" y="113"/>
                </a:cxn>
                <a:cxn ang="0">
                  <a:pos x="150" y="152"/>
                </a:cxn>
                <a:cxn ang="0">
                  <a:pos x="120" y="209"/>
                </a:cxn>
                <a:cxn ang="0">
                  <a:pos x="90" y="265"/>
                </a:cxn>
                <a:cxn ang="0">
                  <a:pos x="67" y="321"/>
                </a:cxn>
                <a:cxn ang="0">
                  <a:pos x="97" y="316"/>
                </a:cxn>
                <a:cxn ang="0">
                  <a:pos x="142" y="288"/>
                </a:cxn>
                <a:cxn ang="0">
                  <a:pos x="203" y="237"/>
                </a:cxn>
                <a:cxn ang="0">
                  <a:pos x="240" y="209"/>
                </a:cxn>
                <a:cxn ang="0">
                  <a:pos x="285" y="175"/>
                </a:cxn>
                <a:cxn ang="0">
                  <a:pos x="353" y="130"/>
                </a:cxn>
                <a:cxn ang="0">
                  <a:pos x="398" y="101"/>
                </a:cxn>
                <a:cxn ang="0">
                  <a:pos x="421" y="107"/>
                </a:cxn>
                <a:cxn ang="0">
                  <a:pos x="436" y="130"/>
                </a:cxn>
                <a:cxn ang="0">
                  <a:pos x="391" y="158"/>
                </a:cxn>
                <a:cxn ang="0">
                  <a:pos x="300" y="220"/>
                </a:cxn>
                <a:cxn ang="0">
                  <a:pos x="218" y="288"/>
                </a:cxn>
                <a:cxn ang="0">
                  <a:pos x="150" y="333"/>
                </a:cxn>
                <a:cxn ang="0">
                  <a:pos x="112" y="361"/>
                </a:cxn>
                <a:cxn ang="0">
                  <a:pos x="82" y="372"/>
                </a:cxn>
                <a:cxn ang="0">
                  <a:pos x="52" y="361"/>
                </a:cxn>
                <a:cxn ang="0">
                  <a:pos x="45" y="344"/>
                </a:cxn>
                <a:cxn ang="0">
                  <a:pos x="30" y="355"/>
                </a:cxn>
                <a:cxn ang="0">
                  <a:pos x="15" y="350"/>
                </a:cxn>
                <a:cxn ang="0">
                  <a:pos x="0" y="321"/>
                </a:cxn>
                <a:cxn ang="0">
                  <a:pos x="45" y="242"/>
                </a:cxn>
                <a:cxn ang="0">
                  <a:pos x="82" y="158"/>
                </a:cxn>
                <a:cxn ang="0">
                  <a:pos x="127" y="73"/>
                </a:cxn>
                <a:cxn ang="0">
                  <a:pos x="180" y="0"/>
                </a:cxn>
                <a:cxn ang="0">
                  <a:pos x="218" y="11"/>
                </a:cxn>
              </a:cxnLst>
              <a:rect l="0" t="0" r="r" b="b"/>
              <a:pathLst>
                <a:path w="436" h="378">
                  <a:moveTo>
                    <a:pt x="218" y="11"/>
                  </a:moveTo>
                  <a:lnTo>
                    <a:pt x="210" y="28"/>
                  </a:lnTo>
                  <a:lnTo>
                    <a:pt x="210" y="45"/>
                  </a:lnTo>
                  <a:lnTo>
                    <a:pt x="203" y="56"/>
                  </a:lnTo>
                  <a:lnTo>
                    <a:pt x="195" y="68"/>
                  </a:lnTo>
                  <a:lnTo>
                    <a:pt x="188" y="85"/>
                  </a:lnTo>
                  <a:lnTo>
                    <a:pt x="172" y="96"/>
                  </a:lnTo>
                  <a:lnTo>
                    <a:pt x="165" y="113"/>
                  </a:lnTo>
                  <a:lnTo>
                    <a:pt x="157" y="124"/>
                  </a:lnTo>
                  <a:lnTo>
                    <a:pt x="150" y="152"/>
                  </a:lnTo>
                  <a:lnTo>
                    <a:pt x="135" y="180"/>
                  </a:lnTo>
                  <a:lnTo>
                    <a:pt x="120" y="209"/>
                  </a:lnTo>
                  <a:lnTo>
                    <a:pt x="105" y="237"/>
                  </a:lnTo>
                  <a:lnTo>
                    <a:pt x="90" y="265"/>
                  </a:lnTo>
                  <a:lnTo>
                    <a:pt x="82" y="293"/>
                  </a:lnTo>
                  <a:lnTo>
                    <a:pt x="67" y="321"/>
                  </a:lnTo>
                  <a:lnTo>
                    <a:pt x="60" y="344"/>
                  </a:lnTo>
                  <a:lnTo>
                    <a:pt x="97" y="316"/>
                  </a:lnTo>
                  <a:lnTo>
                    <a:pt x="120" y="304"/>
                  </a:lnTo>
                  <a:lnTo>
                    <a:pt x="142" y="288"/>
                  </a:lnTo>
                  <a:lnTo>
                    <a:pt x="157" y="271"/>
                  </a:lnTo>
                  <a:lnTo>
                    <a:pt x="203" y="237"/>
                  </a:lnTo>
                  <a:lnTo>
                    <a:pt x="225" y="226"/>
                  </a:lnTo>
                  <a:lnTo>
                    <a:pt x="240" y="209"/>
                  </a:lnTo>
                  <a:lnTo>
                    <a:pt x="270" y="192"/>
                  </a:lnTo>
                  <a:lnTo>
                    <a:pt x="285" y="175"/>
                  </a:lnTo>
                  <a:lnTo>
                    <a:pt x="308" y="163"/>
                  </a:lnTo>
                  <a:lnTo>
                    <a:pt x="353" y="130"/>
                  </a:lnTo>
                  <a:lnTo>
                    <a:pt x="376" y="118"/>
                  </a:lnTo>
                  <a:lnTo>
                    <a:pt x="398" y="101"/>
                  </a:lnTo>
                  <a:lnTo>
                    <a:pt x="398" y="107"/>
                  </a:lnTo>
                  <a:lnTo>
                    <a:pt x="421" y="107"/>
                  </a:lnTo>
                  <a:lnTo>
                    <a:pt x="436" y="118"/>
                  </a:lnTo>
                  <a:lnTo>
                    <a:pt x="436" y="130"/>
                  </a:lnTo>
                  <a:lnTo>
                    <a:pt x="413" y="147"/>
                  </a:lnTo>
                  <a:lnTo>
                    <a:pt x="391" y="158"/>
                  </a:lnTo>
                  <a:lnTo>
                    <a:pt x="323" y="209"/>
                  </a:lnTo>
                  <a:lnTo>
                    <a:pt x="300" y="220"/>
                  </a:lnTo>
                  <a:lnTo>
                    <a:pt x="233" y="271"/>
                  </a:lnTo>
                  <a:lnTo>
                    <a:pt x="218" y="288"/>
                  </a:lnTo>
                  <a:lnTo>
                    <a:pt x="195" y="299"/>
                  </a:lnTo>
                  <a:lnTo>
                    <a:pt x="150" y="333"/>
                  </a:lnTo>
                  <a:lnTo>
                    <a:pt x="135" y="350"/>
                  </a:lnTo>
                  <a:lnTo>
                    <a:pt x="112" y="361"/>
                  </a:lnTo>
                  <a:lnTo>
                    <a:pt x="90" y="378"/>
                  </a:lnTo>
                  <a:lnTo>
                    <a:pt x="82" y="372"/>
                  </a:lnTo>
                  <a:lnTo>
                    <a:pt x="67" y="372"/>
                  </a:lnTo>
                  <a:lnTo>
                    <a:pt x="52" y="361"/>
                  </a:lnTo>
                  <a:lnTo>
                    <a:pt x="52" y="350"/>
                  </a:lnTo>
                  <a:lnTo>
                    <a:pt x="45" y="344"/>
                  </a:lnTo>
                  <a:lnTo>
                    <a:pt x="45" y="350"/>
                  </a:lnTo>
                  <a:lnTo>
                    <a:pt x="30" y="355"/>
                  </a:lnTo>
                  <a:lnTo>
                    <a:pt x="22" y="350"/>
                  </a:lnTo>
                  <a:lnTo>
                    <a:pt x="15" y="350"/>
                  </a:lnTo>
                  <a:lnTo>
                    <a:pt x="0" y="338"/>
                  </a:lnTo>
                  <a:lnTo>
                    <a:pt x="0" y="321"/>
                  </a:lnTo>
                  <a:lnTo>
                    <a:pt x="22" y="282"/>
                  </a:lnTo>
                  <a:lnTo>
                    <a:pt x="45" y="242"/>
                  </a:lnTo>
                  <a:lnTo>
                    <a:pt x="67" y="197"/>
                  </a:lnTo>
                  <a:lnTo>
                    <a:pt x="82" y="158"/>
                  </a:lnTo>
                  <a:lnTo>
                    <a:pt x="105" y="118"/>
                  </a:lnTo>
                  <a:lnTo>
                    <a:pt x="127" y="73"/>
                  </a:lnTo>
                  <a:lnTo>
                    <a:pt x="150" y="34"/>
                  </a:lnTo>
                  <a:lnTo>
                    <a:pt x="180" y="0"/>
                  </a:lnTo>
                  <a:lnTo>
                    <a:pt x="203" y="0"/>
                  </a:lnTo>
                  <a:lnTo>
                    <a:pt x="218" y="11"/>
                  </a:lnTo>
                  <a:close/>
                </a:path>
              </a:pathLst>
            </a:custGeom>
            <a:solidFill>
              <a:schemeClr val="bg1"/>
            </a:solidFill>
            <a:ln w="12700" cmpd="sng">
              <a:solidFill>
                <a:srgbClr val="33CCCC"/>
              </a:solidFill>
              <a:round/>
              <a:headEnd/>
              <a:tailEnd/>
            </a:ln>
          </p:spPr>
          <p:txBody>
            <a:bodyPr/>
            <a:lstStyle/>
            <a:p>
              <a:endParaRPr lang="en-US"/>
            </a:p>
          </p:txBody>
        </p:sp>
        <p:sp>
          <p:nvSpPr>
            <p:cNvPr id="6192" name="Freeform 48"/>
            <p:cNvSpPr>
              <a:spLocks/>
            </p:cNvSpPr>
            <p:nvPr/>
          </p:nvSpPr>
          <p:spPr bwMode="auto">
            <a:xfrm>
              <a:off x="5564" y="643"/>
              <a:ext cx="166" cy="147"/>
            </a:xfrm>
            <a:custGeom>
              <a:avLst/>
              <a:gdLst/>
              <a:ahLst/>
              <a:cxnLst>
                <a:cxn ang="0">
                  <a:pos x="106" y="34"/>
                </a:cxn>
                <a:cxn ang="0">
                  <a:pos x="136" y="34"/>
                </a:cxn>
                <a:cxn ang="0">
                  <a:pos x="136" y="28"/>
                </a:cxn>
                <a:cxn ang="0">
                  <a:pos x="151" y="28"/>
                </a:cxn>
                <a:cxn ang="0">
                  <a:pos x="151" y="34"/>
                </a:cxn>
                <a:cxn ang="0">
                  <a:pos x="166" y="45"/>
                </a:cxn>
                <a:cxn ang="0">
                  <a:pos x="143" y="62"/>
                </a:cxn>
                <a:cxn ang="0">
                  <a:pos x="151" y="73"/>
                </a:cxn>
                <a:cxn ang="0">
                  <a:pos x="158" y="79"/>
                </a:cxn>
                <a:cxn ang="0">
                  <a:pos x="158" y="85"/>
                </a:cxn>
                <a:cxn ang="0">
                  <a:pos x="166" y="90"/>
                </a:cxn>
                <a:cxn ang="0">
                  <a:pos x="158" y="96"/>
                </a:cxn>
                <a:cxn ang="0">
                  <a:pos x="121" y="96"/>
                </a:cxn>
                <a:cxn ang="0">
                  <a:pos x="106" y="107"/>
                </a:cxn>
                <a:cxn ang="0">
                  <a:pos x="98" y="118"/>
                </a:cxn>
                <a:cxn ang="0">
                  <a:pos x="83" y="130"/>
                </a:cxn>
                <a:cxn ang="0">
                  <a:pos x="76" y="141"/>
                </a:cxn>
                <a:cxn ang="0">
                  <a:pos x="61" y="147"/>
                </a:cxn>
                <a:cxn ang="0">
                  <a:pos x="46" y="147"/>
                </a:cxn>
                <a:cxn ang="0">
                  <a:pos x="38" y="135"/>
                </a:cxn>
                <a:cxn ang="0">
                  <a:pos x="46" y="124"/>
                </a:cxn>
                <a:cxn ang="0">
                  <a:pos x="46" y="96"/>
                </a:cxn>
                <a:cxn ang="0">
                  <a:pos x="31" y="96"/>
                </a:cxn>
                <a:cxn ang="0">
                  <a:pos x="23" y="101"/>
                </a:cxn>
                <a:cxn ang="0">
                  <a:pos x="8" y="101"/>
                </a:cxn>
                <a:cxn ang="0">
                  <a:pos x="0" y="96"/>
                </a:cxn>
                <a:cxn ang="0">
                  <a:pos x="0" y="79"/>
                </a:cxn>
                <a:cxn ang="0">
                  <a:pos x="8" y="73"/>
                </a:cxn>
                <a:cxn ang="0">
                  <a:pos x="16" y="73"/>
                </a:cxn>
                <a:cxn ang="0">
                  <a:pos x="23" y="68"/>
                </a:cxn>
                <a:cxn ang="0">
                  <a:pos x="38" y="68"/>
                </a:cxn>
                <a:cxn ang="0">
                  <a:pos x="46" y="62"/>
                </a:cxn>
                <a:cxn ang="0">
                  <a:pos x="53" y="51"/>
                </a:cxn>
                <a:cxn ang="0">
                  <a:pos x="53" y="17"/>
                </a:cxn>
                <a:cxn ang="0">
                  <a:pos x="61" y="0"/>
                </a:cxn>
                <a:cxn ang="0">
                  <a:pos x="68" y="6"/>
                </a:cxn>
                <a:cxn ang="0">
                  <a:pos x="83" y="6"/>
                </a:cxn>
                <a:cxn ang="0">
                  <a:pos x="106" y="22"/>
                </a:cxn>
                <a:cxn ang="0">
                  <a:pos x="106" y="34"/>
                </a:cxn>
              </a:cxnLst>
              <a:rect l="0" t="0" r="r" b="b"/>
              <a:pathLst>
                <a:path w="166" h="147">
                  <a:moveTo>
                    <a:pt x="106" y="34"/>
                  </a:moveTo>
                  <a:lnTo>
                    <a:pt x="136" y="34"/>
                  </a:lnTo>
                  <a:lnTo>
                    <a:pt x="136" y="28"/>
                  </a:lnTo>
                  <a:lnTo>
                    <a:pt x="151" y="28"/>
                  </a:lnTo>
                  <a:lnTo>
                    <a:pt x="151" y="34"/>
                  </a:lnTo>
                  <a:lnTo>
                    <a:pt x="166" y="45"/>
                  </a:lnTo>
                  <a:lnTo>
                    <a:pt x="143" y="62"/>
                  </a:lnTo>
                  <a:lnTo>
                    <a:pt x="151" y="73"/>
                  </a:lnTo>
                  <a:lnTo>
                    <a:pt x="158" y="79"/>
                  </a:lnTo>
                  <a:lnTo>
                    <a:pt x="158" y="85"/>
                  </a:lnTo>
                  <a:lnTo>
                    <a:pt x="166" y="90"/>
                  </a:lnTo>
                  <a:lnTo>
                    <a:pt x="158" y="96"/>
                  </a:lnTo>
                  <a:lnTo>
                    <a:pt x="121" y="96"/>
                  </a:lnTo>
                  <a:lnTo>
                    <a:pt x="106" y="107"/>
                  </a:lnTo>
                  <a:lnTo>
                    <a:pt x="98" y="118"/>
                  </a:lnTo>
                  <a:lnTo>
                    <a:pt x="83" y="130"/>
                  </a:lnTo>
                  <a:lnTo>
                    <a:pt x="76" y="141"/>
                  </a:lnTo>
                  <a:lnTo>
                    <a:pt x="61" y="147"/>
                  </a:lnTo>
                  <a:lnTo>
                    <a:pt x="46" y="147"/>
                  </a:lnTo>
                  <a:lnTo>
                    <a:pt x="38" y="135"/>
                  </a:lnTo>
                  <a:lnTo>
                    <a:pt x="46" y="124"/>
                  </a:lnTo>
                  <a:lnTo>
                    <a:pt x="46" y="96"/>
                  </a:lnTo>
                  <a:lnTo>
                    <a:pt x="31" y="96"/>
                  </a:lnTo>
                  <a:lnTo>
                    <a:pt x="23" y="101"/>
                  </a:lnTo>
                  <a:lnTo>
                    <a:pt x="8" y="101"/>
                  </a:lnTo>
                  <a:lnTo>
                    <a:pt x="0" y="96"/>
                  </a:lnTo>
                  <a:lnTo>
                    <a:pt x="0" y="79"/>
                  </a:lnTo>
                  <a:lnTo>
                    <a:pt x="8" y="73"/>
                  </a:lnTo>
                  <a:lnTo>
                    <a:pt x="16" y="73"/>
                  </a:lnTo>
                  <a:lnTo>
                    <a:pt x="23" y="68"/>
                  </a:lnTo>
                  <a:lnTo>
                    <a:pt x="38" y="68"/>
                  </a:lnTo>
                  <a:lnTo>
                    <a:pt x="46" y="62"/>
                  </a:lnTo>
                  <a:lnTo>
                    <a:pt x="53" y="51"/>
                  </a:lnTo>
                  <a:lnTo>
                    <a:pt x="53" y="17"/>
                  </a:lnTo>
                  <a:lnTo>
                    <a:pt x="61" y="0"/>
                  </a:lnTo>
                  <a:lnTo>
                    <a:pt x="68" y="6"/>
                  </a:lnTo>
                  <a:lnTo>
                    <a:pt x="83" y="6"/>
                  </a:lnTo>
                  <a:lnTo>
                    <a:pt x="106" y="22"/>
                  </a:lnTo>
                  <a:lnTo>
                    <a:pt x="106" y="34"/>
                  </a:lnTo>
                  <a:close/>
                </a:path>
              </a:pathLst>
            </a:custGeom>
            <a:solidFill>
              <a:schemeClr val="bg1"/>
            </a:solidFill>
            <a:ln w="12700" cmpd="sng">
              <a:solidFill>
                <a:srgbClr val="33CCCC"/>
              </a:solidFill>
              <a:round/>
              <a:headEnd/>
              <a:tailEnd/>
            </a:ln>
          </p:spPr>
          <p:txBody>
            <a:bodyPr/>
            <a:lstStyle/>
            <a:p>
              <a:endParaRPr lang="en-US"/>
            </a:p>
          </p:txBody>
        </p:sp>
        <p:sp>
          <p:nvSpPr>
            <p:cNvPr id="6193" name="Freeform 49"/>
            <p:cNvSpPr>
              <a:spLocks/>
            </p:cNvSpPr>
            <p:nvPr/>
          </p:nvSpPr>
          <p:spPr bwMode="auto">
            <a:xfrm>
              <a:off x="4497" y="643"/>
              <a:ext cx="331" cy="118"/>
            </a:xfrm>
            <a:custGeom>
              <a:avLst/>
              <a:gdLst/>
              <a:ahLst/>
              <a:cxnLst>
                <a:cxn ang="0">
                  <a:pos x="293" y="28"/>
                </a:cxn>
                <a:cxn ang="0">
                  <a:pos x="308" y="28"/>
                </a:cxn>
                <a:cxn ang="0">
                  <a:pos x="323" y="39"/>
                </a:cxn>
                <a:cxn ang="0">
                  <a:pos x="323" y="45"/>
                </a:cxn>
                <a:cxn ang="0">
                  <a:pos x="331" y="62"/>
                </a:cxn>
                <a:cxn ang="0">
                  <a:pos x="293" y="90"/>
                </a:cxn>
                <a:cxn ang="0">
                  <a:pos x="255" y="90"/>
                </a:cxn>
                <a:cxn ang="0">
                  <a:pos x="233" y="73"/>
                </a:cxn>
                <a:cxn ang="0">
                  <a:pos x="218" y="68"/>
                </a:cxn>
                <a:cxn ang="0">
                  <a:pos x="203" y="68"/>
                </a:cxn>
                <a:cxn ang="0">
                  <a:pos x="195" y="62"/>
                </a:cxn>
                <a:cxn ang="0">
                  <a:pos x="150" y="62"/>
                </a:cxn>
                <a:cxn ang="0">
                  <a:pos x="135" y="68"/>
                </a:cxn>
                <a:cxn ang="0">
                  <a:pos x="128" y="73"/>
                </a:cxn>
                <a:cxn ang="0">
                  <a:pos x="113" y="73"/>
                </a:cxn>
                <a:cxn ang="0">
                  <a:pos x="97" y="79"/>
                </a:cxn>
                <a:cxn ang="0">
                  <a:pos x="90" y="79"/>
                </a:cxn>
                <a:cxn ang="0">
                  <a:pos x="75" y="85"/>
                </a:cxn>
                <a:cxn ang="0">
                  <a:pos x="60" y="90"/>
                </a:cxn>
                <a:cxn ang="0">
                  <a:pos x="30" y="113"/>
                </a:cxn>
                <a:cxn ang="0">
                  <a:pos x="22" y="113"/>
                </a:cxn>
                <a:cxn ang="0">
                  <a:pos x="15" y="118"/>
                </a:cxn>
                <a:cxn ang="0">
                  <a:pos x="0" y="118"/>
                </a:cxn>
                <a:cxn ang="0">
                  <a:pos x="0" y="101"/>
                </a:cxn>
                <a:cxn ang="0">
                  <a:pos x="7" y="90"/>
                </a:cxn>
                <a:cxn ang="0">
                  <a:pos x="15" y="79"/>
                </a:cxn>
                <a:cxn ang="0">
                  <a:pos x="22" y="62"/>
                </a:cxn>
                <a:cxn ang="0">
                  <a:pos x="37" y="51"/>
                </a:cxn>
                <a:cxn ang="0">
                  <a:pos x="45" y="39"/>
                </a:cxn>
                <a:cxn ang="0">
                  <a:pos x="75" y="17"/>
                </a:cxn>
                <a:cxn ang="0">
                  <a:pos x="90" y="17"/>
                </a:cxn>
                <a:cxn ang="0">
                  <a:pos x="97" y="11"/>
                </a:cxn>
                <a:cxn ang="0">
                  <a:pos x="113" y="11"/>
                </a:cxn>
                <a:cxn ang="0">
                  <a:pos x="128" y="6"/>
                </a:cxn>
                <a:cxn ang="0">
                  <a:pos x="143" y="6"/>
                </a:cxn>
                <a:cxn ang="0">
                  <a:pos x="158" y="0"/>
                </a:cxn>
                <a:cxn ang="0">
                  <a:pos x="203" y="0"/>
                </a:cxn>
                <a:cxn ang="0">
                  <a:pos x="218" y="6"/>
                </a:cxn>
                <a:cxn ang="0">
                  <a:pos x="248" y="6"/>
                </a:cxn>
                <a:cxn ang="0">
                  <a:pos x="263" y="11"/>
                </a:cxn>
                <a:cxn ang="0">
                  <a:pos x="270" y="17"/>
                </a:cxn>
                <a:cxn ang="0">
                  <a:pos x="285" y="22"/>
                </a:cxn>
                <a:cxn ang="0">
                  <a:pos x="293" y="28"/>
                </a:cxn>
              </a:cxnLst>
              <a:rect l="0" t="0" r="r" b="b"/>
              <a:pathLst>
                <a:path w="331" h="118">
                  <a:moveTo>
                    <a:pt x="293" y="28"/>
                  </a:moveTo>
                  <a:lnTo>
                    <a:pt x="308" y="28"/>
                  </a:lnTo>
                  <a:lnTo>
                    <a:pt x="323" y="39"/>
                  </a:lnTo>
                  <a:lnTo>
                    <a:pt x="323" y="45"/>
                  </a:lnTo>
                  <a:lnTo>
                    <a:pt x="331" y="62"/>
                  </a:lnTo>
                  <a:lnTo>
                    <a:pt x="293" y="90"/>
                  </a:lnTo>
                  <a:lnTo>
                    <a:pt x="255" y="90"/>
                  </a:lnTo>
                  <a:lnTo>
                    <a:pt x="233" y="73"/>
                  </a:lnTo>
                  <a:lnTo>
                    <a:pt x="218" y="68"/>
                  </a:lnTo>
                  <a:lnTo>
                    <a:pt x="203" y="68"/>
                  </a:lnTo>
                  <a:lnTo>
                    <a:pt x="195" y="62"/>
                  </a:lnTo>
                  <a:lnTo>
                    <a:pt x="150" y="62"/>
                  </a:lnTo>
                  <a:lnTo>
                    <a:pt x="135" y="68"/>
                  </a:lnTo>
                  <a:lnTo>
                    <a:pt x="128" y="73"/>
                  </a:lnTo>
                  <a:lnTo>
                    <a:pt x="113" y="73"/>
                  </a:lnTo>
                  <a:lnTo>
                    <a:pt x="97" y="79"/>
                  </a:lnTo>
                  <a:lnTo>
                    <a:pt x="90" y="79"/>
                  </a:lnTo>
                  <a:lnTo>
                    <a:pt x="75" y="85"/>
                  </a:lnTo>
                  <a:lnTo>
                    <a:pt x="60" y="90"/>
                  </a:lnTo>
                  <a:lnTo>
                    <a:pt x="30" y="113"/>
                  </a:lnTo>
                  <a:lnTo>
                    <a:pt x="22" y="113"/>
                  </a:lnTo>
                  <a:lnTo>
                    <a:pt x="15" y="118"/>
                  </a:lnTo>
                  <a:lnTo>
                    <a:pt x="0" y="118"/>
                  </a:lnTo>
                  <a:lnTo>
                    <a:pt x="0" y="101"/>
                  </a:lnTo>
                  <a:lnTo>
                    <a:pt x="7" y="90"/>
                  </a:lnTo>
                  <a:lnTo>
                    <a:pt x="15" y="79"/>
                  </a:lnTo>
                  <a:lnTo>
                    <a:pt x="22" y="62"/>
                  </a:lnTo>
                  <a:lnTo>
                    <a:pt x="37" y="51"/>
                  </a:lnTo>
                  <a:lnTo>
                    <a:pt x="45" y="39"/>
                  </a:lnTo>
                  <a:lnTo>
                    <a:pt x="75" y="17"/>
                  </a:lnTo>
                  <a:lnTo>
                    <a:pt x="90" y="17"/>
                  </a:lnTo>
                  <a:lnTo>
                    <a:pt x="97" y="11"/>
                  </a:lnTo>
                  <a:lnTo>
                    <a:pt x="113" y="11"/>
                  </a:lnTo>
                  <a:lnTo>
                    <a:pt x="128" y="6"/>
                  </a:lnTo>
                  <a:lnTo>
                    <a:pt x="143" y="6"/>
                  </a:lnTo>
                  <a:lnTo>
                    <a:pt x="158" y="0"/>
                  </a:lnTo>
                  <a:lnTo>
                    <a:pt x="203" y="0"/>
                  </a:lnTo>
                  <a:lnTo>
                    <a:pt x="218" y="6"/>
                  </a:lnTo>
                  <a:lnTo>
                    <a:pt x="248" y="6"/>
                  </a:lnTo>
                  <a:lnTo>
                    <a:pt x="263" y="11"/>
                  </a:lnTo>
                  <a:lnTo>
                    <a:pt x="270" y="17"/>
                  </a:lnTo>
                  <a:lnTo>
                    <a:pt x="285" y="22"/>
                  </a:lnTo>
                  <a:lnTo>
                    <a:pt x="293" y="28"/>
                  </a:lnTo>
                  <a:close/>
                </a:path>
              </a:pathLst>
            </a:custGeom>
            <a:solidFill>
              <a:schemeClr val="bg1"/>
            </a:solidFill>
            <a:ln w="12700" cmpd="sng">
              <a:solidFill>
                <a:srgbClr val="33CCCC"/>
              </a:solidFill>
              <a:round/>
              <a:headEnd/>
              <a:tailEnd/>
            </a:ln>
          </p:spPr>
          <p:txBody>
            <a:bodyPr/>
            <a:lstStyle/>
            <a:p>
              <a:endParaRPr lang="en-US"/>
            </a:p>
          </p:txBody>
        </p:sp>
        <p:sp>
          <p:nvSpPr>
            <p:cNvPr id="6194" name="Freeform 50"/>
            <p:cNvSpPr>
              <a:spLocks/>
            </p:cNvSpPr>
            <p:nvPr/>
          </p:nvSpPr>
          <p:spPr bwMode="auto">
            <a:xfrm>
              <a:off x="1534" y="654"/>
              <a:ext cx="68" cy="45"/>
            </a:xfrm>
            <a:custGeom>
              <a:avLst/>
              <a:gdLst/>
              <a:ahLst/>
              <a:cxnLst>
                <a:cxn ang="0">
                  <a:pos x="68" y="17"/>
                </a:cxn>
                <a:cxn ang="0">
                  <a:pos x="68" y="28"/>
                </a:cxn>
                <a:cxn ang="0">
                  <a:pos x="60" y="34"/>
                </a:cxn>
                <a:cxn ang="0">
                  <a:pos x="60" y="45"/>
                </a:cxn>
                <a:cxn ang="0">
                  <a:pos x="38" y="45"/>
                </a:cxn>
                <a:cxn ang="0">
                  <a:pos x="30" y="40"/>
                </a:cxn>
                <a:cxn ang="0">
                  <a:pos x="23" y="40"/>
                </a:cxn>
                <a:cxn ang="0">
                  <a:pos x="8" y="28"/>
                </a:cxn>
                <a:cxn ang="0">
                  <a:pos x="8" y="23"/>
                </a:cxn>
                <a:cxn ang="0">
                  <a:pos x="0" y="23"/>
                </a:cxn>
                <a:cxn ang="0">
                  <a:pos x="15" y="11"/>
                </a:cxn>
                <a:cxn ang="0">
                  <a:pos x="15" y="6"/>
                </a:cxn>
                <a:cxn ang="0">
                  <a:pos x="23" y="0"/>
                </a:cxn>
                <a:cxn ang="0">
                  <a:pos x="30" y="0"/>
                </a:cxn>
                <a:cxn ang="0">
                  <a:pos x="38" y="6"/>
                </a:cxn>
                <a:cxn ang="0">
                  <a:pos x="53" y="6"/>
                </a:cxn>
                <a:cxn ang="0">
                  <a:pos x="60" y="11"/>
                </a:cxn>
                <a:cxn ang="0">
                  <a:pos x="68" y="11"/>
                </a:cxn>
                <a:cxn ang="0">
                  <a:pos x="68" y="17"/>
                </a:cxn>
              </a:cxnLst>
              <a:rect l="0" t="0" r="r" b="b"/>
              <a:pathLst>
                <a:path w="68" h="45">
                  <a:moveTo>
                    <a:pt x="68" y="17"/>
                  </a:moveTo>
                  <a:lnTo>
                    <a:pt x="68" y="28"/>
                  </a:lnTo>
                  <a:lnTo>
                    <a:pt x="60" y="34"/>
                  </a:lnTo>
                  <a:lnTo>
                    <a:pt x="60" y="45"/>
                  </a:lnTo>
                  <a:lnTo>
                    <a:pt x="38" y="45"/>
                  </a:lnTo>
                  <a:lnTo>
                    <a:pt x="30" y="40"/>
                  </a:lnTo>
                  <a:lnTo>
                    <a:pt x="23" y="40"/>
                  </a:lnTo>
                  <a:lnTo>
                    <a:pt x="8" y="28"/>
                  </a:lnTo>
                  <a:lnTo>
                    <a:pt x="8" y="23"/>
                  </a:lnTo>
                  <a:lnTo>
                    <a:pt x="0" y="23"/>
                  </a:lnTo>
                  <a:lnTo>
                    <a:pt x="15" y="11"/>
                  </a:lnTo>
                  <a:lnTo>
                    <a:pt x="15" y="6"/>
                  </a:lnTo>
                  <a:lnTo>
                    <a:pt x="23" y="0"/>
                  </a:lnTo>
                  <a:lnTo>
                    <a:pt x="30" y="0"/>
                  </a:lnTo>
                  <a:lnTo>
                    <a:pt x="38" y="6"/>
                  </a:lnTo>
                  <a:lnTo>
                    <a:pt x="53" y="6"/>
                  </a:lnTo>
                  <a:lnTo>
                    <a:pt x="60" y="11"/>
                  </a:lnTo>
                  <a:lnTo>
                    <a:pt x="68" y="11"/>
                  </a:lnTo>
                  <a:lnTo>
                    <a:pt x="68" y="17"/>
                  </a:lnTo>
                  <a:close/>
                </a:path>
              </a:pathLst>
            </a:custGeom>
            <a:solidFill>
              <a:schemeClr val="bg1"/>
            </a:solidFill>
            <a:ln w="12700" cmpd="sng">
              <a:solidFill>
                <a:srgbClr val="33CCCC"/>
              </a:solidFill>
              <a:round/>
              <a:headEnd/>
              <a:tailEnd/>
            </a:ln>
          </p:spPr>
          <p:txBody>
            <a:bodyPr/>
            <a:lstStyle/>
            <a:p>
              <a:endParaRPr lang="en-US"/>
            </a:p>
          </p:txBody>
        </p:sp>
        <p:sp>
          <p:nvSpPr>
            <p:cNvPr id="6195" name="Freeform 51"/>
            <p:cNvSpPr>
              <a:spLocks/>
            </p:cNvSpPr>
            <p:nvPr/>
          </p:nvSpPr>
          <p:spPr bwMode="auto">
            <a:xfrm>
              <a:off x="1346" y="660"/>
              <a:ext cx="278" cy="344"/>
            </a:xfrm>
            <a:custGeom>
              <a:avLst/>
              <a:gdLst/>
              <a:ahLst/>
              <a:cxnLst>
                <a:cxn ang="0">
                  <a:pos x="98" y="62"/>
                </a:cxn>
                <a:cxn ang="0">
                  <a:pos x="113" y="90"/>
                </a:cxn>
                <a:cxn ang="0">
                  <a:pos x="135" y="118"/>
                </a:cxn>
                <a:cxn ang="0">
                  <a:pos x="150" y="146"/>
                </a:cxn>
                <a:cxn ang="0">
                  <a:pos x="165" y="169"/>
                </a:cxn>
                <a:cxn ang="0">
                  <a:pos x="188" y="203"/>
                </a:cxn>
                <a:cxn ang="0">
                  <a:pos x="211" y="225"/>
                </a:cxn>
                <a:cxn ang="0">
                  <a:pos x="226" y="254"/>
                </a:cxn>
                <a:cxn ang="0">
                  <a:pos x="241" y="282"/>
                </a:cxn>
                <a:cxn ang="0">
                  <a:pos x="256" y="293"/>
                </a:cxn>
                <a:cxn ang="0">
                  <a:pos x="256" y="299"/>
                </a:cxn>
                <a:cxn ang="0">
                  <a:pos x="271" y="310"/>
                </a:cxn>
                <a:cxn ang="0">
                  <a:pos x="271" y="316"/>
                </a:cxn>
                <a:cxn ang="0">
                  <a:pos x="278" y="327"/>
                </a:cxn>
                <a:cxn ang="0">
                  <a:pos x="271" y="327"/>
                </a:cxn>
                <a:cxn ang="0">
                  <a:pos x="263" y="333"/>
                </a:cxn>
                <a:cxn ang="0">
                  <a:pos x="248" y="333"/>
                </a:cxn>
                <a:cxn ang="0">
                  <a:pos x="241" y="338"/>
                </a:cxn>
                <a:cxn ang="0">
                  <a:pos x="248" y="338"/>
                </a:cxn>
                <a:cxn ang="0">
                  <a:pos x="241" y="338"/>
                </a:cxn>
                <a:cxn ang="0">
                  <a:pos x="233" y="333"/>
                </a:cxn>
                <a:cxn ang="0">
                  <a:pos x="226" y="344"/>
                </a:cxn>
                <a:cxn ang="0">
                  <a:pos x="203" y="310"/>
                </a:cxn>
                <a:cxn ang="0">
                  <a:pos x="180" y="276"/>
                </a:cxn>
                <a:cxn ang="0">
                  <a:pos x="158" y="237"/>
                </a:cxn>
                <a:cxn ang="0">
                  <a:pos x="135" y="203"/>
                </a:cxn>
                <a:cxn ang="0">
                  <a:pos x="105" y="169"/>
                </a:cxn>
                <a:cxn ang="0">
                  <a:pos x="83" y="135"/>
                </a:cxn>
                <a:cxn ang="0">
                  <a:pos x="60" y="101"/>
                </a:cxn>
                <a:cxn ang="0">
                  <a:pos x="38" y="62"/>
                </a:cxn>
                <a:cxn ang="0">
                  <a:pos x="30" y="56"/>
                </a:cxn>
                <a:cxn ang="0">
                  <a:pos x="30" y="51"/>
                </a:cxn>
                <a:cxn ang="0">
                  <a:pos x="8" y="34"/>
                </a:cxn>
                <a:cxn ang="0">
                  <a:pos x="8" y="22"/>
                </a:cxn>
                <a:cxn ang="0">
                  <a:pos x="0" y="17"/>
                </a:cxn>
                <a:cxn ang="0">
                  <a:pos x="0" y="11"/>
                </a:cxn>
                <a:cxn ang="0">
                  <a:pos x="15" y="0"/>
                </a:cxn>
                <a:cxn ang="0">
                  <a:pos x="53" y="0"/>
                </a:cxn>
                <a:cxn ang="0">
                  <a:pos x="53" y="5"/>
                </a:cxn>
                <a:cxn ang="0">
                  <a:pos x="60" y="11"/>
                </a:cxn>
                <a:cxn ang="0">
                  <a:pos x="60" y="17"/>
                </a:cxn>
                <a:cxn ang="0">
                  <a:pos x="68" y="28"/>
                </a:cxn>
                <a:cxn ang="0">
                  <a:pos x="90" y="45"/>
                </a:cxn>
                <a:cxn ang="0">
                  <a:pos x="90" y="51"/>
                </a:cxn>
                <a:cxn ang="0">
                  <a:pos x="98" y="62"/>
                </a:cxn>
              </a:cxnLst>
              <a:rect l="0" t="0" r="r" b="b"/>
              <a:pathLst>
                <a:path w="278" h="344">
                  <a:moveTo>
                    <a:pt x="98" y="62"/>
                  </a:moveTo>
                  <a:lnTo>
                    <a:pt x="113" y="90"/>
                  </a:lnTo>
                  <a:lnTo>
                    <a:pt x="135" y="118"/>
                  </a:lnTo>
                  <a:lnTo>
                    <a:pt x="150" y="146"/>
                  </a:lnTo>
                  <a:lnTo>
                    <a:pt x="165" y="169"/>
                  </a:lnTo>
                  <a:lnTo>
                    <a:pt x="188" y="203"/>
                  </a:lnTo>
                  <a:lnTo>
                    <a:pt x="211" y="225"/>
                  </a:lnTo>
                  <a:lnTo>
                    <a:pt x="226" y="254"/>
                  </a:lnTo>
                  <a:lnTo>
                    <a:pt x="241" y="282"/>
                  </a:lnTo>
                  <a:lnTo>
                    <a:pt x="256" y="293"/>
                  </a:lnTo>
                  <a:lnTo>
                    <a:pt x="256" y="299"/>
                  </a:lnTo>
                  <a:lnTo>
                    <a:pt x="271" y="310"/>
                  </a:lnTo>
                  <a:lnTo>
                    <a:pt x="271" y="316"/>
                  </a:lnTo>
                  <a:lnTo>
                    <a:pt x="278" y="327"/>
                  </a:lnTo>
                  <a:lnTo>
                    <a:pt x="271" y="327"/>
                  </a:lnTo>
                  <a:lnTo>
                    <a:pt x="263" y="333"/>
                  </a:lnTo>
                  <a:lnTo>
                    <a:pt x="248" y="333"/>
                  </a:lnTo>
                  <a:lnTo>
                    <a:pt x="241" y="338"/>
                  </a:lnTo>
                  <a:lnTo>
                    <a:pt x="248" y="338"/>
                  </a:lnTo>
                  <a:lnTo>
                    <a:pt x="241" y="338"/>
                  </a:lnTo>
                  <a:lnTo>
                    <a:pt x="233" y="333"/>
                  </a:lnTo>
                  <a:lnTo>
                    <a:pt x="226" y="344"/>
                  </a:lnTo>
                  <a:lnTo>
                    <a:pt x="203" y="310"/>
                  </a:lnTo>
                  <a:lnTo>
                    <a:pt x="180" y="276"/>
                  </a:lnTo>
                  <a:lnTo>
                    <a:pt x="158" y="237"/>
                  </a:lnTo>
                  <a:lnTo>
                    <a:pt x="135" y="203"/>
                  </a:lnTo>
                  <a:lnTo>
                    <a:pt x="105" y="169"/>
                  </a:lnTo>
                  <a:lnTo>
                    <a:pt x="83" y="135"/>
                  </a:lnTo>
                  <a:lnTo>
                    <a:pt x="60" y="101"/>
                  </a:lnTo>
                  <a:lnTo>
                    <a:pt x="38" y="62"/>
                  </a:lnTo>
                  <a:lnTo>
                    <a:pt x="30" y="56"/>
                  </a:lnTo>
                  <a:lnTo>
                    <a:pt x="30" y="51"/>
                  </a:lnTo>
                  <a:lnTo>
                    <a:pt x="8" y="34"/>
                  </a:lnTo>
                  <a:lnTo>
                    <a:pt x="8" y="22"/>
                  </a:lnTo>
                  <a:lnTo>
                    <a:pt x="0" y="17"/>
                  </a:lnTo>
                  <a:lnTo>
                    <a:pt x="0" y="11"/>
                  </a:lnTo>
                  <a:lnTo>
                    <a:pt x="15" y="0"/>
                  </a:lnTo>
                  <a:lnTo>
                    <a:pt x="53" y="0"/>
                  </a:lnTo>
                  <a:lnTo>
                    <a:pt x="53" y="5"/>
                  </a:lnTo>
                  <a:lnTo>
                    <a:pt x="60" y="11"/>
                  </a:lnTo>
                  <a:lnTo>
                    <a:pt x="60" y="17"/>
                  </a:lnTo>
                  <a:lnTo>
                    <a:pt x="68" y="28"/>
                  </a:lnTo>
                  <a:lnTo>
                    <a:pt x="90" y="45"/>
                  </a:lnTo>
                  <a:lnTo>
                    <a:pt x="90" y="51"/>
                  </a:lnTo>
                  <a:lnTo>
                    <a:pt x="98" y="62"/>
                  </a:lnTo>
                  <a:close/>
                </a:path>
              </a:pathLst>
            </a:custGeom>
            <a:solidFill>
              <a:schemeClr val="bg1"/>
            </a:solidFill>
            <a:ln w="12700" cmpd="sng">
              <a:solidFill>
                <a:srgbClr val="33CCCC"/>
              </a:solidFill>
              <a:round/>
              <a:headEnd/>
              <a:tailEnd/>
            </a:ln>
          </p:spPr>
          <p:txBody>
            <a:bodyPr/>
            <a:lstStyle/>
            <a:p>
              <a:endParaRPr lang="en-US"/>
            </a:p>
          </p:txBody>
        </p:sp>
        <p:sp>
          <p:nvSpPr>
            <p:cNvPr id="6196" name="Freeform 52"/>
            <p:cNvSpPr>
              <a:spLocks/>
            </p:cNvSpPr>
            <p:nvPr/>
          </p:nvSpPr>
          <p:spPr bwMode="auto">
            <a:xfrm>
              <a:off x="2512" y="671"/>
              <a:ext cx="451" cy="186"/>
            </a:xfrm>
            <a:custGeom>
              <a:avLst/>
              <a:gdLst/>
              <a:ahLst/>
              <a:cxnLst>
                <a:cxn ang="0">
                  <a:pos x="443" y="11"/>
                </a:cxn>
                <a:cxn ang="0">
                  <a:pos x="451" y="17"/>
                </a:cxn>
                <a:cxn ang="0">
                  <a:pos x="451" y="28"/>
                </a:cxn>
                <a:cxn ang="0">
                  <a:pos x="421" y="40"/>
                </a:cxn>
                <a:cxn ang="0">
                  <a:pos x="398" y="51"/>
                </a:cxn>
                <a:cxn ang="0">
                  <a:pos x="376" y="62"/>
                </a:cxn>
                <a:cxn ang="0">
                  <a:pos x="353" y="68"/>
                </a:cxn>
                <a:cxn ang="0">
                  <a:pos x="323" y="79"/>
                </a:cxn>
                <a:cxn ang="0">
                  <a:pos x="300" y="90"/>
                </a:cxn>
                <a:cxn ang="0">
                  <a:pos x="270" y="96"/>
                </a:cxn>
                <a:cxn ang="0">
                  <a:pos x="248" y="107"/>
                </a:cxn>
                <a:cxn ang="0">
                  <a:pos x="225" y="113"/>
                </a:cxn>
                <a:cxn ang="0">
                  <a:pos x="195" y="124"/>
                </a:cxn>
                <a:cxn ang="0">
                  <a:pos x="172" y="130"/>
                </a:cxn>
                <a:cxn ang="0">
                  <a:pos x="150" y="141"/>
                </a:cxn>
                <a:cxn ang="0">
                  <a:pos x="120" y="152"/>
                </a:cxn>
                <a:cxn ang="0">
                  <a:pos x="97" y="164"/>
                </a:cxn>
                <a:cxn ang="0">
                  <a:pos x="75" y="175"/>
                </a:cxn>
                <a:cxn ang="0">
                  <a:pos x="45" y="186"/>
                </a:cxn>
                <a:cxn ang="0">
                  <a:pos x="30" y="186"/>
                </a:cxn>
                <a:cxn ang="0">
                  <a:pos x="22" y="181"/>
                </a:cxn>
                <a:cxn ang="0">
                  <a:pos x="22" y="175"/>
                </a:cxn>
                <a:cxn ang="0">
                  <a:pos x="15" y="175"/>
                </a:cxn>
                <a:cxn ang="0">
                  <a:pos x="7" y="169"/>
                </a:cxn>
                <a:cxn ang="0">
                  <a:pos x="7" y="164"/>
                </a:cxn>
                <a:cxn ang="0">
                  <a:pos x="0" y="158"/>
                </a:cxn>
                <a:cxn ang="0">
                  <a:pos x="7" y="152"/>
                </a:cxn>
                <a:cxn ang="0">
                  <a:pos x="7" y="147"/>
                </a:cxn>
                <a:cxn ang="0">
                  <a:pos x="30" y="147"/>
                </a:cxn>
                <a:cxn ang="0">
                  <a:pos x="37" y="141"/>
                </a:cxn>
                <a:cxn ang="0">
                  <a:pos x="45" y="141"/>
                </a:cxn>
                <a:cxn ang="0">
                  <a:pos x="67" y="130"/>
                </a:cxn>
                <a:cxn ang="0">
                  <a:pos x="90" y="119"/>
                </a:cxn>
                <a:cxn ang="0">
                  <a:pos x="112" y="107"/>
                </a:cxn>
                <a:cxn ang="0">
                  <a:pos x="135" y="102"/>
                </a:cxn>
                <a:cxn ang="0">
                  <a:pos x="157" y="90"/>
                </a:cxn>
                <a:cxn ang="0">
                  <a:pos x="180" y="85"/>
                </a:cxn>
                <a:cxn ang="0">
                  <a:pos x="210" y="73"/>
                </a:cxn>
                <a:cxn ang="0">
                  <a:pos x="225" y="68"/>
                </a:cxn>
                <a:cxn ang="0">
                  <a:pos x="255" y="62"/>
                </a:cxn>
                <a:cxn ang="0">
                  <a:pos x="278" y="51"/>
                </a:cxn>
                <a:cxn ang="0">
                  <a:pos x="300" y="45"/>
                </a:cxn>
                <a:cxn ang="0">
                  <a:pos x="323" y="34"/>
                </a:cxn>
                <a:cxn ang="0">
                  <a:pos x="345" y="28"/>
                </a:cxn>
                <a:cxn ang="0">
                  <a:pos x="368" y="17"/>
                </a:cxn>
                <a:cxn ang="0">
                  <a:pos x="391" y="11"/>
                </a:cxn>
                <a:cxn ang="0">
                  <a:pos x="413" y="0"/>
                </a:cxn>
                <a:cxn ang="0">
                  <a:pos x="428" y="0"/>
                </a:cxn>
                <a:cxn ang="0">
                  <a:pos x="443" y="11"/>
                </a:cxn>
              </a:cxnLst>
              <a:rect l="0" t="0" r="r" b="b"/>
              <a:pathLst>
                <a:path w="451" h="186">
                  <a:moveTo>
                    <a:pt x="443" y="11"/>
                  </a:moveTo>
                  <a:lnTo>
                    <a:pt x="451" y="17"/>
                  </a:lnTo>
                  <a:lnTo>
                    <a:pt x="451" y="28"/>
                  </a:lnTo>
                  <a:lnTo>
                    <a:pt x="421" y="40"/>
                  </a:lnTo>
                  <a:lnTo>
                    <a:pt x="398" y="51"/>
                  </a:lnTo>
                  <a:lnTo>
                    <a:pt x="376" y="62"/>
                  </a:lnTo>
                  <a:lnTo>
                    <a:pt x="353" y="68"/>
                  </a:lnTo>
                  <a:lnTo>
                    <a:pt x="323" y="79"/>
                  </a:lnTo>
                  <a:lnTo>
                    <a:pt x="300" y="90"/>
                  </a:lnTo>
                  <a:lnTo>
                    <a:pt x="270" y="96"/>
                  </a:lnTo>
                  <a:lnTo>
                    <a:pt x="248" y="107"/>
                  </a:lnTo>
                  <a:lnTo>
                    <a:pt x="225" y="113"/>
                  </a:lnTo>
                  <a:lnTo>
                    <a:pt x="195" y="124"/>
                  </a:lnTo>
                  <a:lnTo>
                    <a:pt x="172" y="130"/>
                  </a:lnTo>
                  <a:lnTo>
                    <a:pt x="150" y="141"/>
                  </a:lnTo>
                  <a:lnTo>
                    <a:pt x="120" y="152"/>
                  </a:lnTo>
                  <a:lnTo>
                    <a:pt x="97" y="164"/>
                  </a:lnTo>
                  <a:lnTo>
                    <a:pt x="75" y="175"/>
                  </a:lnTo>
                  <a:lnTo>
                    <a:pt x="45" y="186"/>
                  </a:lnTo>
                  <a:lnTo>
                    <a:pt x="30" y="186"/>
                  </a:lnTo>
                  <a:lnTo>
                    <a:pt x="22" y="181"/>
                  </a:lnTo>
                  <a:lnTo>
                    <a:pt x="22" y="175"/>
                  </a:lnTo>
                  <a:lnTo>
                    <a:pt x="15" y="175"/>
                  </a:lnTo>
                  <a:lnTo>
                    <a:pt x="7" y="169"/>
                  </a:lnTo>
                  <a:lnTo>
                    <a:pt x="7" y="164"/>
                  </a:lnTo>
                  <a:lnTo>
                    <a:pt x="0" y="158"/>
                  </a:lnTo>
                  <a:lnTo>
                    <a:pt x="7" y="152"/>
                  </a:lnTo>
                  <a:lnTo>
                    <a:pt x="7" y="147"/>
                  </a:lnTo>
                  <a:lnTo>
                    <a:pt x="30" y="147"/>
                  </a:lnTo>
                  <a:lnTo>
                    <a:pt x="37" y="141"/>
                  </a:lnTo>
                  <a:lnTo>
                    <a:pt x="45" y="141"/>
                  </a:lnTo>
                  <a:lnTo>
                    <a:pt x="67" y="130"/>
                  </a:lnTo>
                  <a:lnTo>
                    <a:pt x="90" y="119"/>
                  </a:lnTo>
                  <a:lnTo>
                    <a:pt x="112" y="107"/>
                  </a:lnTo>
                  <a:lnTo>
                    <a:pt x="135" y="102"/>
                  </a:lnTo>
                  <a:lnTo>
                    <a:pt x="157" y="90"/>
                  </a:lnTo>
                  <a:lnTo>
                    <a:pt x="180" y="85"/>
                  </a:lnTo>
                  <a:lnTo>
                    <a:pt x="210" y="73"/>
                  </a:lnTo>
                  <a:lnTo>
                    <a:pt x="225" y="68"/>
                  </a:lnTo>
                  <a:lnTo>
                    <a:pt x="255" y="62"/>
                  </a:lnTo>
                  <a:lnTo>
                    <a:pt x="278" y="51"/>
                  </a:lnTo>
                  <a:lnTo>
                    <a:pt x="300" y="45"/>
                  </a:lnTo>
                  <a:lnTo>
                    <a:pt x="323" y="34"/>
                  </a:lnTo>
                  <a:lnTo>
                    <a:pt x="345" y="28"/>
                  </a:lnTo>
                  <a:lnTo>
                    <a:pt x="368" y="17"/>
                  </a:lnTo>
                  <a:lnTo>
                    <a:pt x="391" y="11"/>
                  </a:lnTo>
                  <a:lnTo>
                    <a:pt x="413" y="0"/>
                  </a:lnTo>
                  <a:lnTo>
                    <a:pt x="428" y="0"/>
                  </a:lnTo>
                  <a:lnTo>
                    <a:pt x="443" y="11"/>
                  </a:lnTo>
                  <a:close/>
                </a:path>
              </a:pathLst>
            </a:custGeom>
            <a:solidFill>
              <a:schemeClr val="bg1"/>
            </a:solidFill>
            <a:ln w="12700" cmpd="sng">
              <a:solidFill>
                <a:srgbClr val="33CCCC"/>
              </a:solidFill>
              <a:round/>
              <a:headEnd/>
              <a:tailEnd/>
            </a:ln>
          </p:spPr>
          <p:txBody>
            <a:bodyPr/>
            <a:lstStyle/>
            <a:p>
              <a:endParaRPr lang="en-US"/>
            </a:p>
          </p:txBody>
        </p:sp>
        <p:sp>
          <p:nvSpPr>
            <p:cNvPr id="6197" name="Freeform 53"/>
            <p:cNvSpPr>
              <a:spLocks/>
            </p:cNvSpPr>
            <p:nvPr/>
          </p:nvSpPr>
          <p:spPr bwMode="auto">
            <a:xfrm>
              <a:off x="2196" y="677"/>
              <a:ext cx="82" cy="62"/>
            </a:xfrm>
            <a:custGeom>
              <a:avLst/>
              <a:gdLst/>
              <a:ahLst/>
              <a:cxnLst>
                <a:cxn ang="0">
                  <a:pos x="82" y="22"/>
                </a:cxn>
                <a:cxn ang="0">
                  <a:pos x="82" y="45"/>
                </a:cxn>
                <a:cxn ang="0">
                  <a:pos x="75" y="56"/>
                </a:cxn>
                <a:cxn ang="0">
                  <a:pos x="60" y="62"/>
                </a:cxn>
                <a:cxn ang="0">
                  <a:pos x="37" y="62"/>
                </a:cxn>
                <a:cxn ang="0">
                  <a:pos x="22" y="51"/>
                </a:cxn>
                <a:cxn ang="0">
                  <a:pos x="15" y="51"/>
                </a:cxn>
                <a:cxn ang="0">
                  <a:pos x="7" y="45"/>
                </a:cxn>
                <a:cxn ang="0">
                  <a:pos x="7" y="39"/>
                </a:cxn>
                <a:cxn ang="0">
                  <a:pos x="0" y="28"/>
                </a:cxn>
                <a:cxn ang="0">
                  <a:pos x="0" y="11"/>
                </a:cxn>
                <a:cxn ang="0">
                  <a:pos x="7" y="0"/>
                </a:cxn>
                <a:cxn ang="0">
                  <a:pos x="60" y="0"/>
                </a:cxn>
                <a:cxn ang="0">
                  <a:pos x="75" y="11"/>
                </a:cxn>
                <a:cxn ang="0">
                  <a:pos x="82" y="22"/>
                </a:cxn>
              </a:cxnLst>
              <a:rect l="0" t="0" r="r" b="b"/>
              <a:pathLst>
                <a:path w="82" h="62">
                  <a:moveTo>
                    <a:pt x="82" y="22"/>
                  </a:moveTo>
                  <a:lnTo>
                    <a:pt x="82" y="45"/>
                  </a:lnTo>
                  <a:lnTo>
                    <a:pt x="75" y="56"/>
                  </a:lnTo>
                  <a:lnTo>
                    <a:pt x="60" y="62"/>
                  </a:lnTo>
                  <a:lnTo>
                    <a:pt x="37" y="62"/>
                  </a:lnTo>
                  <a:lnTo>
                    <a:pt x="22" y="51"/>
                  </a:lnTo>
                  <a:lnTo>
                    <a:pt x="15" y="51"/>
                  </a:lnTo>
                  <a:lnTo>
                    <a:pt x="7" y="45"/>
                  </a:lnTo>
                  <a:lnTo>
                    <a:pt x="7" y="39"/>
                  </a:lnTo>
                  <a:lnTo>
                    <a:pt x="0" y="28"/>
                  </a:lnTo>
                  <a:lnTo>
                    <a:pt x="0" y="11"/>
                  </a:lnTo>
                  <a:lnTo>
                    <a:pt x="7" y="0"/>
                  </a:lnTo>
                  <a:lnTo>
                    <a:pt x="60" y="0"/>
                  </a:lnTo>
                  <a:lnTo>
                    <a:pt x="75" y="11"/>
                  </a:lnTo>
                  <a:lnTo>
                    <a:pt x="82" y="22"/>
                  </a:lnTo>
                  <a:close/>
                </a:path>
              </a:pathLst>
            </a:custGeom>
            <a:solidFill>
              <a:schemeClr val="bg1"/>
            </a:solidFill>
            <a:ln w="12700" cmpd="sng">
              <a:solidFill>
                <a:srgbClr val="33CCCC"/>
              </a:solidFill>
              <a:round/>
              <a:headEnd/>
              <a:tailEnd/>
            </a:ln>
          </p:spPr>
          <p:txBody>
            <a:bodyPr/>
            <a:lstStyle/>
            <a:p>
              <a:endParaRPr lang="en-US"/>
            </a:p>
          </p:txBody>
        </p:sp>
        <p:sp>
          <p:nvSpPr>
            <p:cNvPr id="6198" name="Freeform 54"/>
            <p:cNvSpPr>
              <a:spLocks/>
            </p:cNvSpPr>
            <p:nvPr/>
          </p:nvSpPr>
          <p:spPr bwMode="auto">
            <a:xfrm>
              <a:off x="1068" y="682"/>
              <a:ext cx="82" cy="62"/>
            </a:xfrm>
            <a:custGeom>
              <a:avLst/>
              <a:gdLst/>
              <a:ahLst/>
              <a:cxnLst>
                <a:cxn ang="0">
                  <a:pos x="82" y="23"/>
                </a:cxn>
                <a:cxn ang="0">
                  <a:pos x="82" y="46"/>
                </a:cxn>
                <a:cxn ang="0">
                  <a:pos x="75" y="51"/>
                </a:cxn>
                <a:cxn ang="0">
                  <a:pos x="60" y="57"/>
                </a:cxn>
                <a:cxn ang="0">
                  <a:pos x="52" y="62"/>
                </a:cxn>
                <a:cxn ang="0">
                  <a:pos x="37" y="62"/>
                </a:cxn>
                <a:cxn ang="0">
                  <a:pos x="30" y="57"/>
                </a:cxn>
                <a:cxn ang="0">
                  <a:pos x="22" y="57"/>
                </a:cxn>
                <a:cxn ang="0">
                  <a:pos x="7" y="46"/>
                </a:cxn>
                <a:cxn ang="0">
                  <a:pos x="0" y="34"/>
                </a:cxn>
                <a:cxn ang="0">
                  <a:pos x="0" y="17"/>
                </a:cxn>
                <a:cxn ang="0">
                  <a:pos x="15" y="6"/>
                </a:cxn>
                <a:cxn ang="0">
                  <a:pos x="22" y="6"/>
                </a:cxn>
                <a:cxn ang="0">
                  <a:pos x="30" y="0"/>
                </a:cxn>
                <a:cxn ang="0">
                  <a:pos x="45" y="0"/>
                </a:cxn>
                <a:cxn ang="0">
                  <a:pos x="52" y="6"/>
                </a:cxn>
                <a:cxn ang="0">
                  <a:pos x="67" y="6"/>
                </a:cxn>
                <a:cxn ang="0">
                  <a:pos x="82" y="17"/>
                </a:cxn>
                <a:cxn ang="0">
                  <a:pos x="82" y="23"/>
                </a:cxn>
              </a:cxnLst>
              <a:rect l="0" t="0" r="r" b="b"/>
              <a:pathLst>
                <a:path w="82" h="62">
                  <a:moveTo>
                    <a:pt x="82" y="23"/>
                  </a:moveTo>
                  <a:lnTo>
                    <a:pt x="82" y="46"/>
                  </a:lnTo>
                  <a:lnTo>
                    <a:pt x="75" y="51"/>
                  </a:lnTo>
                  <a:lnTo>
                    <a:pt x="60" y="57"/>
                  </a:lnTo>
                  <a:lnTo>
                    <a:pt x="52" y="62"/>
                  </a:lnTo>
                  <a:lnTo>
                    <a:pt x="37" y="62"/>
                  </a:lnTo>
                  <a:lnTo>
                    <a:pt x="30" y="57"/>
                  </a:lnTo>
                  <a:lnTo>
                    <a:pt x="22" y="57"/>
                  </a:lnTo>
                  <a:lnTo>
                    <a:pt x="7" y="46"/>
                  </a:lnTo>
                  <a:lnTo>
                    <a:pt x="0" y="34"/>
                  </a:lnTo>
                  <a:lnTo>
                    <a:pt x="0" y="17"/>
                  </a:lnTo>
                  <a:lnTo>
                    <a:pt x="15" y="6"/>
                  </a:lnTo>
                  <a:lnTo>
                    <a:pt x="22" y="6"/>
                  </a:lnTo>
                  <a:lnTo>
                    <a:pt x="30" y="0"/>
                  </a:lnTo>
                  <a:lnTo>
                    <a:pt x="45" y="0"/>
                  </a:lnTo>
                  <a:lnTo>
                    <a:pt x="52" y="6"/>
                  </a:lnTo>
                  <a:lnTo>
                    <a:pt x="67" y="6"/>
                  </a:lnTo>
                  <a:lnTo>
                    <a:pt x="82" y="17"/>
                  </a:lnTo>
                  <a:lnTo>
                    <a:pt x="82" y="23"/>
                  </a:lnTo>
                  <a:close/>
                </a:path>
              </a:pathLst>
            </a:custGeom>
            <a:solidFill>
              <a:schemeClr val="bg1"/>
            </a:solidFill>
            <a:ln w="12700" cmpd="sng">
              <a:solidFill>
                <a:srgbClr val="33CCCC"/>
              </a:solidFill>
              <a:round/>
              <a:headEnd/>
              <a:tailEnd/>
            </a:ln>
          </p:spPr>
          <p:txBody>
            <a:bodyPr/>
            <a:lstStyle/>
            <a:p>
              <a:endParaRPr lang="en-US"/>
            </a:p>
          </p:txBody>
        </p:sp>
        <p:sp>
          <p:nvSpPr>
            <p:cNvPr id="6199" name="Freeform 55"/>
            <p:cNvSpPr>
              <a:spLocks/>
            </p:cNvSpPr>
            <p:nvPr/>
          </p:nvSpPr>
          <p:spPr bwMode="auto">
            <a:xfrm>
              <a:off x="256" y="705"/>
              <a:ext cx="82" cy="73"/>
            </a:xfrm>
            <a:custGeom>
              <a:avLst/>
              <a:gdLst/>
              <a:ahLst/>
              <a:cxnLst>
                <a:cxn ang="0">
                  <a:pos x="82" y="28"/>
                </a:cxn>
                <a:cxn ang="0">
                  <a:pos x="82" y="39"/>
                </a:cxn>
                <a:cxn ang="0">
                  <a:pos x="75" y="51"/>
                </a:cxn>
                <a:cxn ang="0">
                  <a:pos x="67" y="62"/>
                </a:cxn>
                <a:cxn ang="0">
                  <a:pos x="52" y="73"/>
                </a:cxn>
                <a:cxn ang="0">
                  <a:pos x="37" y="73"/>
                </a:cxn>
                <a:cxn ang="0">
                  <a:pos x="30" y="68"/>
                </a:cxn>
                <a:cxn ang="0">
                  <a:pos x="22" y="68"/>
                </a:cxn>
                <a:cxn ang="0">
                  <a:pos x="15" y="62"/>
                </a:cxn>
                <a:cxn ang="0">
                  <a:pos x="7" y="62"/>
                </a:cxn>
                <a:cxn ang="0">
                  <a:pos x="7" y="56"/>
                </a:cxn>
                <a:cxn ang="0">
                  <a:pos x="0" y="39"/>
                </a:cxn>
                <a:cxn ang="0">
                  <a:pos x="0" y="28"/>
                </a:cxn>
                <a:cxn ang="0">
                  <a:pos x="15" y="11"/>
                </a:cxn>
                <a:cxn ang="0">
                  <a:pos x="22" y="0"/>
                </a:cxn>
                <a:cxn ang="0">
                  <a:pos x="45" y="0"/>
                </a:cxn>
                <a:cxn ang="0">
                  <a:pos x="52" y="6"/>
                </a:cxn>
                <a:cxn ang="0">
                  <a:pos x="60" y="6"/>
                </a:cxn>
                <a:cxn ang="0">
                  <a:pos x="82" y="23"/>
                </a:cxn>
                <a:cxn ang="0">
                  <a:pos x="82" y="28"/>
                </a:cxn>
              </a:cxnLst>
              <a:rect l="0" t="0" r="r" b="b"/>
              <a:pathLst>
                <a:path w="82" h="73">
                  <a:moveTo>
                    <a:pt x="82" y="28"/>
                  </a:moveTo>
                  <a:lnTo>
                    <a:pt x="82" y="39"/>
                  </a:lnTo>
                  <a:lnTo>
                    <a:pt x="75" y="51"/>
                  </a:lnTo>
                  <a:lnTo>
                    <a:pt x="67" y="62"/>
                  </a:lnTo>
                  <a:lnTo>
                    <a:pt x="52" y="73"/>
                  </a:lnTo>
                  <a:lnTo>
                    <a:pt x="37" y="73"/>
                  </a:lnTo>
                  <a:lnTo>
                    <a:pt x="30" y="68"/>
                  </a:lnTo>
                  <a:lnTo>
                    <a:pt x="22" y="68"/>
                  </a:lnTo>
                  <a:lnTo>
                    <a:pt x="15" y="62"/>
                  </a:lnTo>
                  <a:lnTo>
                    <a:pt x="7" y="62"/>
                  </a:lnTo>
                  <a:lnTo>
                    <a:pt x="7" y="56"/>
                  </a:lnTo>
                  <a:lnTo>
                    <a:pt x="0" y="39"/>
                  </a:lnTo>
                  <a:lnTo>
                    <a:pt x="0" y="28"/>
                  </a:lnTo>
                  <a:lnTo>
                    <a:pt x="15" y="11"/>
                  </a:lnTo>
                  <a:lnTo>
                    <a:pt x="22" y="0"/>
                  </a:lnTo>
                  <a:lnTo>
                    <a:pt x="45" y="0"/>
                  </a:lnTo>
                  <a:lnTo>
                    <a:pt x="52" y="6"/>
                  </a:lnTo>
                  <a:lnTo>
                    <a:pt x="60" y="6"/>
                  </a:lnTo>
                  <a:lnTo>
                    <a:pt x="82" y="23"/>
                  </a:lnTo>
                  <a:lnTo>
                    <a:pt x="82" y="28"/>
                  </a:lnTo>
                  <a:close/>
                </a:path>
              </a:pathLst>
            </a:custGeom>
            <a:solidFill>
              <a:schemeClr val="bg1"/>
            </a:solidFill>
            <a:ln w="12700" cmpd="sng">
              <a:solidFill>
                <a:srgbClr val="33CCCC"/>
              </a:solidFill>
              <a:round/>
              <a:headEnd/>
              <a:tailEnd/>
            </a:ln>
          </p:spPr>
          <p:txBody>
            <a:bodyPr/>
            <a:lstStyle/>
            <a:p>
              <a:endParaRPr lang="en-US"/>
            </a:p>
          </p:txBody>
        </p:sp>
        <p:sp>
          <p:nvSpPr>
            <p:cNvPr id="6200" name="Freeform 56"/>
            <p:cNvSpPr>
              <a:spLocks/>
            </p:cNvSpPr>
            <p:nvPr/>
          </p:nvSpPr>
          <p:spPr bwMode="auto">
            <a:xfrm>
              <a:off x="2015" y="722"/>
              <a:ext cx="60" cy="34"/>
            </a:xfrm>
            <a:custGeom>
              <a:avLst/>
              <a:gdLst/>
              <a:ahLst/>
              <a:cxnLst>
                <a:cxn ang="0">
                  <a:pos x="60" y="6"/>
                </a:cxn>
                <a:cxn ang="0">
                  <a:pos x="60" y="17"/>
                </a:cxn>
                <a:cxn ang="0">
                  <a:pos x="45" y="28"/>
                </a:cxn>
                <a:cxn ang="0">
                  <a:pos x="45" y="34"/>
                </a:cxn>
                <a:cxn ang="0">
                  <a:pos x="15" y="34"/>
                </a:cxn>
                <a:cxn ang="0">
                  <a:pos x="8" y="28"/>
                </a:cxn>
                <a:cxn ang="0">
                  <a:pos x="0" y="28"/>
                </a:cxn>
                <a:cxn ang="0">
                  <a:pos x="0" y="6"/>
                </a:cxn>
                <a:cxn ang="0">
                  <a:pos x="8" y="0"/>
                </a:cxn>
                <a:cxn ang="0">
                  <a:pos x="45" y="0"/>
                </a:cxn>
                <a:cxn ang="0">
                  <a:pos x="53" y="6"/>
                </a:cxn>
                <a:cxn ang="0">
                  <a:pos x="60" y="6"/>
                </a:cxn>
              </a:cxnLst>
              <a:rect l="0" t="0" r="r" b="b"/>
              <a:pathLst>
                <a:path w="60" h="34">
                  <a:moveTo>
                    <a:pt x="60" y="6"/>
                  </a:moveTo>
                  <a:lnTo>
                    <a:pt x="60" y="17"/>
                  </a:lnTo>
                  <a:lnTo>
                    <a:pt x="45" y="28"/>
                  </a:lnTo>
                  <a:lnTo>
                    <a:pt x="45" y="34"/>
                  </a:lnTo>
                  <a:lnTo>
                    <a:pt x="15" y="34"/>
                  </a:lnTo>
                  <a:lnTo>
                    <a:pt x="8" y="28"/>
                  </a:lnTo>
                  <a:lnTo>
                    <a:pt x="0" y="28"/>
                  </a:lnTo>
                  <a:lnTo>
                    <a:pt x="0" y="6"/>
                  </a:lnTo>
                  <a:lnTo>
                    <a:pt x="8" y="0"/>
                  </a:lnTo>
                  <a:lnTo>
                    <a:pt x="45" y="0"/>
                  </a:lnTo>
                  <a:lnTo>
                    <a:pt x="53" y="6"/>
                  </a:lnTo>
                  <a:lnTo>
                    <a:pt x="60" y="6"/>
                  </a:lnTo>
                  <a:close/>
                </a:path>
              </a:pathLst>
            </a:custGeom>
            <a:solidFill>
              <a:schemeClr val="bg1"/>
            </a:solidFill>
            <a:ln w="12700" cmpd="sng">
              <a:solidFill>
                <a:srgbClr val="33CCCC"/>
              </a:solidFill>
              <a:round/>
              <a:headEnd/>
              <a:tailEnd/>
            </a:ln>
          </p:spPr>
          <p:txBody>
            <a:bodyPr/>
            <a:lstStyle/>
            <a:p>
              <a:endParaRPr lang="en-US"/>
            </a:p>
          </p:txBody>
        </p:sp>
        <p:sp>
          <p:nvSpPr>
            <p:cNvPr id="6201" name="Freeform 57"/>
            <p:cNvSpPr>
              <a:spLocks/>
            </p:cNvSpPr>
            <p:nvPr/>
          </p:nvSpPr>
          <p:spPr bwMode="auto">
            <a:xfrm>
              <a:off x="3812" y="733"/>
              <a:ext cx="339" cy="141"/>
            </a:xfrm>
            <a:custGeom>
              <a:avLst/>
              <a:gdLst/>
              <a:ahLst/>
              <a:cxnLst>
                <a:cxn ang="0">
                  <a:pos x="324" y="34"/>
                </a:cxn>
                <a:cxn ang="0">
                  <a:pos x="331" y="45"/>
                </a:cxn>
                <a:cxn ang="0">
                  <a:pos x="339" y="62"/>
                </a:cxn>
                <a:cxn ang="0">
                  <a:pos x="339" y="96"/>
                </a:cxn>
                <a:cxn ang="0">
                  <a:pos x="331" y="96"/>
                </a:cxn>
                <a:cxn ang="0">
                  <a:pos x="301" y="73"/>
                </a:cxn>
                <a:cxn ang="0">
                  <a:pos x="294" y="73"/>
                </a:cxn>
                <a:cxn ang="0">
                  <a:pos x="286" y="68"/>
                </a:cxn>
                <a:cxn ang="0">
                  <a:pos x="271" y="68"/>
                </a:cxn>
                <a:cxn ang="0">
                  <a:pos x="256" y="62"/>
                </a:cxn>
                <a:cxn ang="0">
                  <a:pos x="218" y="62"/>
                </a:cxn>
                <a:cxn ang="0">
                  <a:pos x="196" y="68"/>
                </a:cxn>
                <a:cxn ang="0">
                  <a:pos x="181" y="68"/>
                </a:cxn>
                <a:cxn ang="0">
                  <a:pos x="166" y="73"/>
                </a:cxn>
                <a:cxn ang="0">
                  <a:pos x="151" y="79"/>
                </a:cxn>
                <a:cxn ang="0">
                  <a:pos x="91" y="124"/>
                </a:cxn>
                <a:cxn ang="0">
                  <a:pos x="76" y="130"/>
                </a:cxn>
                <a:cxn ang="0">
                  <a:pos x="61" y="136"/>
                </a:cxn>
                <a:cxn ang="0">
                  <a:pos x="38" y="141"/>
                </a:cxn>
                <a:cxn ang="0">
                  <a:pos x="23" y="136"/>
                </a:cxn>
                <a:cxn ang="0">
                  <a:pos x="8" y="136"/>
                </a:cxn>
                <a:cxn ang="0">
                  <a:pos x="0" y="130"/>
                </a:cxn>
                <a:cxn ang="0">
                  <a:pos x="0" y="107"/>
                </a:cxn>
                <a:cxn ang="0">
                  <a:pos x="8" y="102"/>
                </a:cxn>
                <a:cxn ang="0">
                  <a:pos x="8" y="90"/>
                </a:cxn>
                <a:cxn ang="0">
                  <a:pos x="15" y="85"/>
                </a:cxn>
                <a:cxn ang="0">
                  <a:pos x="15" y="73"/>
                </a:cxn>
                <a:cxn ang="0">
                  <a:pos x="31" y="62"/>
                </a:cxn>
                <a:cxn ang="0">
                  <a:pos x="31" y="57"/>
                </a:cxn>
                <a:cxn ang="0">
                  <a:pos x="46" y="45"/>
                </a:cxn>
                <a:cxn ang="0">
                  <a:pos x="53" y="45"/>
                </a:cxn>
                <a:cxn ang="0">
                  <a:pos x="68" y="40"/>
                </a:cxn>
                <a:cxn ang="0">
                  <a:pos x="83" y="34"/>
                </a:cxn>
                <a:cxn ang="0">
                  <a:pos x="98" y="28"/>
                </a:cxn>
                <a:cxn ang="0">
                  <a:pos x="113" y="23"/>
                </a:cxn>
                <a:cxn ang="0">
                  <a:pos x="136" y="17"/>
                </a:cxn>
                <a:cxn ang="0">
                  <a:pos x="151" y="11"/>
                </a:cxn>
                <a:cxn ang="0">
                  <a:pos x="173" y="6"/>
                </a:cxn>
                <a:cxn ang="0">
                  <a:pos x="188" y="0"/>
                </a:cxn>
                <a:cxn ang="0">
                  <a:pos x="264" y="0"/>
                </a:cxn>
                <a:cxn ang="0">
                  <a:pos x="279" y="6"/>
                </a:cxn>
                <a:cxn ang="0">
                  <a:pos x="294" y="11"/>
                </a:cxn>
                <a:cxn ang="0">
                  <a:pos x="324" y="34"/>
                </a:cxn>
              </a:cxnLst>
              <a:rect l="0" t="0" r="r" b="b"/>
              <a:pathLst>
                <a:path w="339" h="141">
                  <a:moveTo>
                    <a:pt x="324" y="34"/>
                  </a:moveTo>
                  <a:lnTo>
                    <a:pt x="331" y="45"/>
                  </a:lnTo>
                  <a:lnTo>
                    <a:pt x="339" y="62"/>
                  </a:lnTo>
                  <a:lnTo>
                    <a:pt x="339" y="96"/>
                  </a:lnTo>
                  <a:lnTo>
                    <a:pt x="331" y="96"/>
                  </a:lnTo>
                  <a:lnTo>
                    <a:pt x="301" y="73"/>
                  </a:lnTo>
                  <a:lnTo>
                    <a:pt x="294" y="73"/>
                  </a:lnTo>
                  <a:lnTo>
                    <a:pt x="286" y="68"/>
                  </a:lnTo>
                  <a:lnTo>
                    <a:pt x="271" y="68"/>
                  </a:lnTo>
                  <a:lnTo>
                    <a:pt x="256" y="62"/>
                  </a:lnTo>
                  <a:lnTo>
                    <a:pt x="218" y="62"/>
                  </a:lnTo>
                  <a:lnTo>
                    <a:pt x="196" y="68"/>
                  </a:lnTo>
                  <a:lnTo>
                    <a:pt x="181" y="68"/>
                  </a:lnTo>
                  <a:lnTo>
                    <a:pt x="166" y="73"/>
                  </a:lnTo>
                  <a:lnTo>
                    <a:pt x="151" y="79"/>
                  </a:lnTo>
                  <a:lnTo>
                    <a:pt x="91" y="124"/>
                  </a:lnTo>
                  <a:lnTo>
                    <a:pt x="76" y="130"/>
                  </a:lnTo>
                  <a:lnTo>
                    <a:pt x="61" y="136"/>
                  </a:lnTo>
                  <a:lnTo>
                    <a:pt x="38" y="141"/>
                  </a:lnTo>
                  <a:lnTo>
                    <a:pt x="23" y="136"/>
                  </a:lnTo>
                  <a:lnTo>
                    <a:pt x="8" y="136"/>
                  </a:lnTo>
                  <a:lnTo>
                    <a:pt x="0" y="130"/>
                  </a:lnTo>
                  <a:lnTo>
                    <a:pt x="0" y="107"/>
                  </a:lnTo>
                  <a:lnTo>
                    <a:pt x="8" y="102"/>
                  </a:lnTo>
                  <a:lnTo>
                    <a:pt x="8" y="90"/>
                  </a:lnTo>
                  <a:lnTo>
                    <a:pt x="15" y="85"/>
                  </a:lnTo>
                  <a:lnTo>
                    <a:pt x="15" y="73"/>
                  </a:lnTo>
                  <a:lnTo>
                    <a:pt x="31" y="62"/>
                  </a:lnTo>
                  <a:lnTo>
                    <a:pt x="31" y="57"/>
                  </a:lnTo>
                  <a:lnTo>
                    <a:pt x="46" y="45"/>
                  </a:lnTo>
                  <a:lnTo>
                    <a:pt x="53" y="45"/>
                  </a:lnTo>
                  <a:lnTo>
                    <a:pt x="68" y="40"/>
                  </a:lnTo>
                  <a:lnTo>
                    <a:pt x="83" y="34"/>
                  </a:lnTo>
                  <a:lnTo>
                    <a:pt x="98" y="28"/>
                  </a:lnTo>
                  <a:lnTo>
                    <a:pt x="113" y="23"/>
                  </a:lnTo>
                  <a:lnTo>
                    <a:pt x="136" y="17"/>
                  </a:lnTo>
                  <a:lnTo>
                    <a:pt x="151" y="11"/>
                  </a:lnTo>
                  <a:lnTo>
                    <a:pt x="173" y="6"/>
                  </a:lnTo>
                  <a:lnTo>
                    <a:pt x="188" y="0"/>
                  </a:lnTo>
                  <a:lnTo>
                    <a:pt x="264" y="0"/>
                  </a:lnTo>
                  <a:lnTo>
                    <a:pt x="279" y="6"/>
                  </a:lnTo>
                  <a:lnTo>
                    <a:pt x="294" y="11"/>
                  </a:lnTo>
                  <a:lnTo>
                    <a:pt x="324" y="34"/>
                  </a:lnTo>
                  <a:close/>
                </a:path>
              </a:pathLst>
            </a:custGeom>
            <a:solidFill>
              <a:schemeClr val="bg1"/>
            </a:solidFill>
            <a:ln w="12700" cmpd="sng">
              <a:solidFill>
                <a:srgbClr val="FF00FF"/>
              </a:solidFill>
              <a:round/>
              <a:headEnd/>
              <a:tailEnd/>
            </a:ln>
          </p:spPr>
          <p:txBody>
            <a:bodyPr/>
            <a:lstStyle/>
            <a:p>
              <a:endParaRPr lang="en-US"/>
            </a:p>
          </p:txBody>
        </p:sp>
        <p:sp>
          <p:nvSpPr>
            <p:cNvPr id="6202" name="Freeform 58"/>
            <p:cNvSpPr>
              <a:spLocks/>
            </p:cNvSpPr>
            <p:nvPr/>
          </p:nvSpPr>
          <p:spPr bwMode="auto">
            <a:xfrm>
              <a:off x="1293" y="739"/>
              <a:ext cx="68" cy="39"/>
            </a:xfrm>
            <a:custGeom>
              <a:avLst/>
              <a:gdLst/>
              <a:ahLst/>
              <a:cxnLst>
                <a:cxn ang="0">
                  <a:pos x="61" y="11"/>
                </a:cxn>
                <a:cxn ang="0">
                  <a:pos x="61" y="22"/>
                </a:cxn>
                <a:cxn ang="0">
                  <a:pos x="68" y="28"/>
                </a:cxn>
                <a:cxn ang="0">
                  <a:pos x="61" y="28"/>
                </a:cxn>
                <a:cxn ang="0">
                  <a:pos x="53" y="34"/>
                </a:cxn>
                <a:cxn ang="0">
                  <a:pos x="45" y="34"/>
                </a:cxn>
                <a:cxn ang="0">
                  <a:pos x="38" y="39"/>
                </a:cxn>
                <a:cxn ang="0">
                  <a:pos x="8" y="39"/>
                </a:cxn>
                <a:cxn ang="0">
                  <a:pos x="0" y="34"/>
                </a:cxn>
                <a:cxn ang="0">
                  <a:pos x="0" y="11"/>
                </a:cxn>
                <a:cxn ang="0">
                  <a:pos x="8" y="11"/>
                </a:cxn>
                <a:cxn ang="0">
                  <a:pos x="15" y="5"/>
                </a:cxn>
                <a:cxn ang="0">
                  <a:pos x="15" y="0"/>
                </a:cxn>
                <a:cxn ang="0">
                  <a:pos x="45" y="0"/>
                </a:cxn>
                <a:cxn ang="0">
                  <a:pos x="45" y="5"/>
                </a:cxn>
                <a:cxn ang="0">
                  <a:pos x="61" y="5"/>
                </a:cxn>
                <a:cxn ang="0">
                  <a:pos x="61" y="11"/>
                </a:cxn>
              </a:cxnLst>
              <a:rect l="0" t="0" r="r" b="b"/>
              <a:pathLst>
                <a:path w="68" h="39">
                  <a:moveTo>
                    <a:pt x="61" y="11"/>
                  </a:moveTo>
                  <a:lnTo>
                    <a:pt x="61" y="22"/>
                  </a:lnTo>
                  <a:lnTo>
                    <a:pt x="68" y="28"/>
                  </a:lnTo>
                  <a:lnTo>
                    <a:pt x="61" y="28"/>
                  </a:lnTo>
                  <a:lnTo>
                    <a:pt x="53" y="34"/>
                  </a:lnTo>
                  <a:lnTo>
                    <a:pt x="45" y="34"/>
                  </a:lnTo>
                  <a:lnTo>
                    <a:pt x="38" y="39"/>
                  </a:lnTo>
                  <a:lnTo>
                    <a:pt x="8" y="39"/>
                  </a:lnTo>
                  <a:lnTo>
                    <a:pt x="0" y="34"/>
                  </a:lnTo>
                  <a:lnTo>
                    <a:pt x="0" y="11"/>
                  </a:lnTo>
                  <a:lnTo>
                    <a:pt x="8" y="11"/>
                  </a:lnTo>
                  <a:lnTo>
                    <a:pt x="15" y="5"/>
                  </a:lnTo>
                  <a:lnTo>
                    <a:pt x="15" y="0"/>
                  </a:lnTo>
                  <a:lnTo>
                    <a:pt x="45" y="0"/>
                  </a:lnTo>
                  <a:lnTo>
                    <a:pt x="45" y="5"/>
                  </a:lnTo>
                  <a:lnTo>
                    <a:pt x="61" y="5"/>
                  </a:lnTo>
                  <a:lnTo>
                    <a:pt x="61" y="11"/>
                  </a:lnTo>
                  <a:close/>
                </a:path>
              </a:pathLst>
            </a:custGeom>
            <a:solidFill>
              <a:schemeClr val="bg1"/>
            </a:solidFill>
            <a:ln w="12700" cmpd="sng">
              <a:solidFill>
                <a:srgbClr val="33CCCC"/>
              </a:solidFill>
              <a:round/>
              <a:headEnd/>
              <a:tailEnd/>
            </a:ln>
          </p:spPr>
          <p:txBody>
            <a:bodyPr/>
            <a:lstStyle/>
            <a:p>
              <a:endParaRPr lang="en-US"/>
            </a:p>
          </p:txBody>
        </p:sp>
        <p:sp>
          <p:nvSpPr>
            <p:cNvPr id="6203" name="Freeform 59"/>
            <p:cNvSpPr>
              <a:spLocks/>
            </p:cNvSpPr>
            <p:nvPr/>
          </p:nvSpPr>
          <p:spPr bwMode="auto">
            <a:xfrm>
              <a:off x="376" y="744"/>
              <a:ext cx="466" cy="147"/>
            </a:xfrm>
            <a:custGeom>
              <a:avLst/>
              <a:gdLst/>
              <a:ahLst/>
              <a:cxnLst>
                <a:cxn ang="0">
                  <a:pos x="451" y="113"/>
                </a:cxn>
                <a:cxn ang="0">
                  <a:pos x="466" y="119"/>
                </a:cxn>
                <a:cxn ang="0">
                  <a:pos x="459" y="125"/>
                </a:cxn>
                <a:cxn ang="0">
                  <a:pos x="451" y="136"/>
                </a:cxn>
                <a:cxn ang="0">
                  <a:pos x="451" y="141"/>
                </a:cxn>
                <a:cxn ang="0">
                  <a:pos x="436" y="147"/>
                </a:cxn>
                <a:cxn ang="0">
                  <a:pos x="406" y="147"/>
                </a:cxn>
                <a:cxn ang="0">
                  <a:pos x="391" y="141"/>
                </a:cxn>
                <a:cxn ang="0">
                  <a:pos x="368" y="136"/>
                </a:cxn>
                <a:cxn ang="0">
                  <a:pos x="353" y="130"/>
                </a:cxn>
                <a:cxn ang="0">
                  <a:pos x="338" y="125"/>
                </a:cxn>
                <a:cxn ang="0">
                  <a:pos x="323" y="119"/>
                </a:cxn>
                <a:cxn ang="0">
                  <a:pos x="301" y="119"/>
                </a:cxn>
                <a:cxn ang="0">
                  <a:pos x="278" y="113"/>
                </a:cxn>
                <a:cxn ang="0">
                  <a:pos x="263" y="108"/>
                </a:cxn>
                <a:cxn ang="0">
                  <a:pos x="241" y="102"/>
                </a:cxn>
                <a:cxn ang="0">
                  <a:pos x="226" y="96"/>
                </a:cxn>
                <a:cxn ang="0">
                  <a:pos x="203" y="91"/>
                </a:cxn>
                <a:cxn ang="0">
                  <a:pos x="188" y="85"/>
                </a:cxn>
                <a:cxn ang="0">
                  <a:pos x="165" y="79"/>
                </a:cxn>
                <a:cxn ang="0">
                  <a:pos x="150" y="74"/>
                </a:cxn>
                <a:cxn ang="0">
                  <a:pos x="128" y="68"/>
                </a:cxn>
                <a:cxn ang="0">
                  <a:pos x="105" y="62"/>
                </a:cxn>
                <a:cxn ang="0">
                  <a:pos x="90" y="57"/>
                </a:cxn>
                <a:cxn ang="0">
                  <a:pos x="68" y="51"/>
                </a:cxn>
                <a:cxn ang="0">
                  <a:pos x="53" y="46"/>
                </a:cxn>
                <a:cxn ang="0">
                  <a:pos x="30" y="40"/>
                </a:cxn>
                <a:cxn ang="0">
                  <a:pos x="15" y="34"/>
                </a:cxn>
                <a:cxn ang="0">
                  <a:pos x="0" y="23"/>
                </a:cxn>
                <a:cxn ang="0">
                  <a:pos x="0" y="17"/>
                </a:cxn>
                <a:cxn ang="0">
                  <a:pos x="7" y="12"/>
                </a:cxn>
                <a:cxn ang="0">
                  <a:pos x="7" y="6"/>
                </a:cxn>
                <a:cxn ang="0">
                  <a:pos x="15" y="6"/>
                </a:cxn>
                <a:cxn ang="0">
                  <a:pos x="15" y="0"/>
                </a:cxn>
                <a:cxn ang="0">
                  <a:pos x="45" y="0"/>
                </a:cxn>
                <a:cxn ang="0">
                  <a:pos x="68" y="12"/>
                </a:cxn>
                <a:cxn ang="0">
                  <a:pos x="98" y="17"/>
                </a:cxn>
                <a:cxn ang="0">
                  <a:pos x="120" y="23"/>
                </a:cxn>
                <a:cxn ang="0">
                  <a:pos x="150" y="29"/>
                </a:cxn>
                <a:cxn ang="0">
                  <a:pos x="173" y="34"/>
                </a:cxn>
                <a:cxn ang="0">
                  <a:pos x="195" y="46"/>
                </a:cxn>
                <a:cxn ang="0">
                  <a:pos x="226" y="51"/>
                </a:cxn>
                <a:cxn ang="0">
                  <a:pos x="248" y="57"/>
                </a:cxn>
                <a:cxn ang="0">
                  <a:pos x="271" y="62"/>
                </a:cxn>
                <a:cxn ang="0">
                  <a:pos x="301" y="68"/>
                </a:cxn>
                <a:cxn ang="0">
                  <a:pos x="323" y="79"/>
                </a:cxn>
                <a:cxn ang="0">
                  <a:pos x="353" y="85"/>
                </a:cxn>
                <a:cxn ang="0">
                  <a:pos x="376" y="91"/>
                </a:cxn>
                <a:cxn ang="0">
                  <a:pos x="399" y="96"/>
                </a:cxn>
                <a:cxn ang="0">
                  <a:pos x="429" y="102"/>
                </a:cxn>
                <a:cxn ang="0">
                  <a:pos x="451" y="113"/>
                </a:cxn>
              </a:cxnLst>
              <a:rect l="0" t="0" r="r" b="b"/>
              <a:pathLst>
                <a:path w="466" h="147">
                  <a:moveTo>
                    <a:pt x="451" y="113"/>
                  </a:moveTo>
                  <a:lnTo>
                    <a:pt x="466" y="119"/>
                  </a:lnTo>
                  <a:lnTo>
                    <a:pt x="459" y="125"/>
                  </a:lnTo>
                  <a:lnTo>
                    <a:pt x="451" y="136"/>
                  </a:lnTo>
                  <a:lnTo>
                    <a:pt x="451" y="141"/>
                  </a:lnTo>
                  <a:lnTo>
                    <a:pt x="436" y="147"/>
                  </a:lnTo>
                  <a:lnTo>
                    <a:pt x="406" y="147"/>
                  </a:lnTo>
                  <a:lnTo>
                    <a:pt x="391" y="141"/>
                  </a:lnTo>
                  <a:lnTo>
                    <a:pt x="368" y="136"/>
                  </a:lnTo>
                  <a:lnTo>
                    <a:pt x="353" y="130"/>
                  </a:lnTo>
                  <a:lnTo>
                    <a:pt x="338" y="125"/>
                  </a:lnTo>
                  <a:lnTo>
                    <a:pt x="323" y="119"/>
                  </a:lnTo>
                  <a:lnTo>
                    <a:pt x="301" y="119"/>
                  </a:lnTo>
                  <a:lnTo>
                    <a:pt x="278" y="113"/>
                  </a:lnTo>
                  <a:lnTo>
                    <a:pt x="263" y="108"/>
                  </a:lnTo>
                  <a:lnTo>
                    <a:pt x="241" y="102"/>
                  </a:lnTo>
                  <a:lnTo>
                    <a:pt x="226" y="96"/>
                  </a:lnTo>
                  <a:lnTo>
                    <a:pt x="203" y="91"/>
                  </a:lnTo>
                  <a:lnTo>
                    <a:pt x="188" y="85"/>
                  </a:lnTo>
                  <a:lnTo>
                    <a:pt x="165" y="79"/>
                  </a:lnTo>
                  <a:lnTo>
                    <a:pt x="150" y="74"/>
                  </a:lnTo>
                  <a:lnTo>
                    <a:pt x="128" y="68"/>
                  </a:lnTo>
                  <a:lnTo>
                    <a:pt x="105" y="62"/>
                  </a:lnTo>
                  <a:lnTo>
                    <a:pt x="90" y="57"/>
                  </a:lnTo>
                  <a:lnTo>
                    <a:pt x="68" y="51"/>
                  </a:lnTo>
                  <a:lnTo>
                    <a:pt x="53" y="46"/>
                  </a:lnTo>
                  <a:lnTo>
                    <a:pt x="30" y="40"/>
                  </a:lnTo>
                  <a:lnTo>
                    <a:pt x="15" y="34"/>
                  </a:lnTo>
                  <a:lnTo>
                    <a:pt x="0" y="23"/>
                  </a:lnTo>
                  <a:lnTo>
                    <a:pt x="0" y="17"/>
                  </a:lnTo>
                  <a:lnTo>
                    <a:pt x="7" y="12"/>
                  </a:lnTo>
                  <a:lnTo>
                    <a:pt x="7" y="6"/>
                  </a:lnTo>
                  <a:lnTo>
                    <a:pt x="15" y="6"/>
                  </a:lnTo>
                  <a:lnTo>
                    <a:pt x="15" y="0"/>
                  </a:lnTo>
                  <a:lnTo>
                    <a:pt x="45" y="0"/>
                  </a:lnTo>
                  <a:lnTo>
                    <a:pt x="68" y="12"/>
                  </a:lnTo>
                  <a:lnTo>
                    <a:pt x="98" y="17"/>
                  </a:lnTo>
                  <a:lnTo>
                    <a:pt x="120" y="23"/>
                  </a:lnTo>
                  <a:lnTo>
                    <a:pt x="150" y="29"/>
                  </a:lnTo>
                  <a:lnTo>
                    <a:pt x="173" y="34"/>
                  </a:lnTo>
                  <a:lnTo>
                    <a:pt x="195" y="46"/>
                  </a:lnTo>
                  <a:lnTo>
                    <a:pt x="226" y="51"/>
                  </a:lnTo>
                  <a:lnTo>
                    <a:pt x="248" y="57"/>
                  </a:lnTo>
                  <a:lnTo>
                    <a:pt x="271" y="62"/>
                  </a:lnTo>
                  <a:lnTo>
                    <a:pt x="301" y="68"/>
                  </a:lnTo>
                  <a:lnTo>
                    <a:pt x="323" y="79"/>
                  </a:lnTo>
                  <a:lnTo>
                    <a:pt x="353" y="85"/>
                  </a:lnTo>
                  <a:lnTo>
                    <a:pt x="376" y="91"/>
                  </a:lnTo>
                  <a:lnTo>
                    <a:pt x="399" y="96"/>
                  </a:lnTo>
                  <a:lnTo>
                    <a:pt x="429" y="102"/>
                  </a:lnTo>
                  <a:lnTo>
                    <a:pt x="451" y="113"/>
                  </a:lnTo>
                  <a:close/>
                </a:path>
              </a:pathLst>
            </a:custGeom>
            <a:solidFill>
              <a:schemeClr val="bg1"/>
            </a:solidFill>
            <a:ln w="12700" cmpd="sng">
              <a:solidFill>
                <a:srgbClr val="33CCCC"/>
              </a:solidFill>
              <a:round/>
              <a:headEnd/>
              <a:tailEnd/>
            </a:ln>
          </p:spPr>
          <p:txBody>
            <a:bodyPr/>
            <a:lstStyle/>
            <a:p>
              <a:endParaRPr lang="en-US"/>
            </a:p>
          </p:txBody>
        </p:sp>
        <p:sp>
          <p:nvSpPr>
            <p:cNvPr id="6204" name="Freeform 60"/>
            <p:cNvSpPr>
              <a:spLocks/>
            </p:cNvSpPr>
            <p:nvPr/>
          </p:nvSpPr>
          <p:spPr bwMode="auto">
            <a:xfrm>
              <a:off x="4730" y="750"/>
              <a:ext cx="391" cy="141"/>
            </a:xfrm>
            <a:custGeom>
              <a:avLst/>
              <a:gdLst/>
              <a:ahLst/>
              <a:cxnLst>
                <a:cxn ang="0">
                  <a:pos x="376" y="73"/>
                </a:cxn>
                <a:cxn ang="0">
                  <a:pos x="383" y="90"/>
                </a:cxn>
                <a:cxn ang="0">
                  <a:pos x="391" y="113"/>
                </a:cxn>
                <a:cxn ang="0">
                  <a:pos x="383" y="124"/>
                </a:cxn>
                <a:cxn ang="0">
                  <a:pos x="368" y="141"/>
                </a:cxn>
                <a:cxn ang="0">
                  <a:pos x="346" y="141"/>
                </a:cxn>
                <a:cxn ang="0">
                  <a:pos x="323" y="135"/>
                </a:cxn>
                <a:cxn ang="0">
                  <a:pos x="308" y="124"/>
                </a:cxn>
                <a:cxn ang="0">
                  <a:pos x="286" y="113"/>
                </a:cxn>
                <a:cxn ang="0">
                  <a:pos x="271" y="102"/>
                </a:cxn>
                <a:cxn ang="0">
                  <a:pos x="248" y="90"/>
                </a:cxn>
                <a:cxn ang="0">
                  <a:pos x="225" y="85"/>
                </a:cxn>
                <a:cxn ang="0">
                  <a:pos x="173" y="85"/>
                </a:cxn>
                <a:cxn ang="0">
                  <a:pos x="158" y="90"/>
                </a:cxn>
                <a:cxn ang="0">
                  <a:pos x="150" y="90"/>
                </a:cxn>
                <a:cxn ang="0">
                  <a:pos x="135" y="96"/>
                </a:cxn>
                <a:cxn ang="0">
                  <a:pos x="120" y="96"/>
                </a:cxn>
                <a:cxn ang="0">
                  <a:pos x="113" y="102"/>
                </a:cxn>
                <a:cxn ang="0">
                  <a:pos x="98" y="107"/>
                </a:cxn>
                <a:cxn ang="0">
                  <a:pos x="83" y="113"/>
                </a:cxn>
                <a:cxn ang="0">
                  <a:pos x="75" y="113"/>
                </a:cxn>
                <a:cxn ang="0">
                  <a:pos x="60" y="119"/>
                </a:cxn>
                <a:cxn ang="0">
                  <a:pos x="52" y="124"/>
                </a:cxn>
                <a:cxn ang="0">
                  <a:pos x="37" y="124"/>
                </a:cxn>
                <a:cxn ang="0">
                  <a:pos x="22" y="130"/>
                </a:cxn>
                <a:cxn ang="0">
                  <a:pos x="0" y="130"/>
                </a:cxn>
                <a:cxn ang="0">
                  <a:pos x="0" y="113"/>
                </a:cxn>
                <a:cxn ang="0">
                  <a:pos x="7" y="102"/>
                </a:cxn>
                <a:cxn ang="0">
                  <a:pos x="15" y="96"/>
                </a:cxn>
                <a:cxn ang="0">
                  <a:pos x="22" y="85"/>
                </a:cxn>
                <a:cxn ang="0">
                  <a:pos x="22" y="79"/>
                </a:cxn>
                <a:cxn ang="0">
                  <a:pos x="30" y="73"/>
                </a:cxn>
                <a:cxn ang="0">
                  <a:pos x="37" y="62"/>
                </a:cxn>
                <a:cxn ang="0">
                  <a:pos x="52" y="56"/>
                </a:cxn>
                <a:cxn ang="0">
                  <a:pos x="67" y="51"/>
                </a:cxn>
                <a:cxn ang="0">
                  <a:pos x="90" y="34"/>
                </a:cxn>
                <a:cxn ang="0">
                  <a:pos x="105" y="28"/>
                </a:cxn>
                <a:cxn ang="0">
                  <a:pos x="120" y="23"/>
                </a:cxn>
                <a:cxn ang="0">
                  <a:pos x="135" y="17"/>
                </a:cxn>
                <a:cxn ang="0">
                  <a:pos x="150" y="11"/>
                </a:cxn>
                <a:cxn ang="0">
                  <a:pos x="165" y="6"/>
                </a:cxn>
                <a:cxn ang="0">
                  <a:pos x="180" y="6"/>
                </a:cxn>
                <a:cxn ang="0">
                  <a:pos x="195" y="0"/>
                </a:cxn>
                <a:cxn ang="0">
                  <a:pos x="225" y="0"/>
                </a:cxn>
                <a:cxn ang="0">
                  <a:pos x="240" y="6"/>
                </a:cxn>
                <a:cxn ang="0">
                  <a:pos x="263" y="6"/>
                </a:cxn>
                <a:cxn ang="0">
                  <a:pos x="278" y="11"/>
                </a:cxn>
                <a:cxn ang="0">
                  <a:pos x="293" y="17"/>
                </a:cxn>
                <a:cxn ang="0">
                  <a:pos x="308" y="28"/>
                </a:cxn>
                <a:cxn ang="0">
                  <a:pos x="323" y="34"/>
                </a:cxn>
                <a:cxn ang="0">
                  <a:pos x="353" y="56"/>
                </a:cxn>
                <a:cxn ang="0">
                  <a:pos x="361" y="68"/>
                </a:cxn>
                <a:cxn ang="0">
                  <a:pos x="376" y="73"/>
                </a:cxn>
              </a:cxnLst>
              <a:rect l="0" t="0" r="r" b="b"/>
              <a:pathLst>
                <a:path w="391" h="141">
                  <a:moveTo>
                    <a:pt x="376" y="73"/>
                  </a:moveTo>
                  <a:lnTo>
                    <a:pt x="383" y="90"/>
                  </a:lnTo>
                  <a:lnTo>
                    <a:pt x="391" y="113"/>
                  </a:lnTo>
                  <a:lnTo>
                    <a:pt x="383" y="124"/>
                  </a:lnTo>
                  <a:lnTo>
                    <a:pt x="368" y="141"/>
                  </a:lnTo>
                  <a:lnTo>
                    <a:pt x="346" y="141"/>
                  </a:lnTo>
                  <a:lnTo>
                    <a:pt x="323" y="135"/>
                  </a:lnTo>
                  <a:lnTo>
                    <a:pt x="308" y="124"/>
                  </a:lnTo>
                  <a:lnTo>
                    <a:pt x="286" y="113"/>
                  </a:lnTo>
                  <a:lnTo>
                    <a:pt x="271" y="102"/>
                  </a:lnTo>
                  <a:lnTo>
                    <a:pt x="248" y="90"/>
                  </a:lnTo>
                  <a:lnTo>
                    <a:pt x="225" y="85"/>
                  </a:lnTo>
                  <a:lnTo>
                    <a:pt x="173" y="85"/>
                  </a:lnTo>
                  <a:lnTo>
                    <a:pt x="158" y="90"/>
                  </a:lnTo>
                  <a:lnTo>
                    <a:pt x="150" y="90"/>
                  </a:lnTo>
                  <a:lnTo>
                    <a:pt x="135" y="96"/>
                  </a:lnTo>
                  <a:lnTo>
                    <a:pt x="120" y="96"/>
                  </a:lnTo>
                  <a:lnTo>
                    <a:pt x="113" y="102"/>
                  </a:lnTo>
                  <a:lnTo>
                    <a:pt x="98" y="107"/>
                  </a:lnTo>
                  <a:lnTo>
                    <a:pt x="83" y="113"/>
                  </a:lnTo>
                  <a:lnTo>
                    <a:pt x="75" y="113"/>
                  </a:lnTo>
                  <a:lnTo>
                    <a:pt x="60" y="119"/>
                  </a:lnTo>
                  <a:lnTo>
                    <a:pt x="52" y="124"/>
                  </a:lnTo>
                  <a:lnTo>
                    <a:pt x="37" y="124"/>
                  </a:lnTo>
                  <a:lnTo>
                    <a:pt x="22" y="130"/>
                  </a:lnTo>
                  <a:lnTo>
                    <a:pt x="0" y="130"/>
                  </a:lnTo>
                  <a:lnTo>
                    <a:pt x="0" y="113"/>
                  </a:lnTo>
                  <a:lnTo>
                    <a:pt x="7" y="102"/>
                  </a:lnTo>
                  <a:lnTo>
                    <a:pt x="15" y="96"/>
                  </a:lnTo>
                  <a:lnTo>
                    <a:pt x="22" y="85"/>
                  </a:lnTo>
                  <a:lnTo>
                    <a:pt x="22" y="79"/>
                  </a:lnTo>
                  <a:lnTo>
                    <a:pt x="30" y="73"/>
                  </a:lnTo>
                  <a:lnTo>
                    <a:pt x="37" y="62"/>
                  </a:lnTo>
                  <a:lnTo>
                    <a:pt x="52" y="56"/>
                  </a:lnTo>
                  <a:lnTo>
                    <a:pt x="67" y="51"/>
                  </a:lnTo>
                  <a:lnTo>
                    <a:pt x="90" y="34"/>
                  </a:lnTo>
                  <a:lnTo>
                    <a:pt x="105" y="28"/>
                  </a:lnTo>
                  <a:lnTo>
                    <a:pt x="120" y="23"/>
                  </a:lnTo>
                  <a:lnTo>
                    <a:pt x="135" y="17"/>
                  </a:lnTo>
                  <a:lnTo>
                    <a:pt x="150" y="11"/>
                  </a:lnTo>
                  <a:lnTo>
                    <a:pt x="165" y="6"/>
                  </a:lnTo>
                  <a:lnTo>
                    <a:pt x="180" y="6"/>
                  </a:lnTo>
                  <a:lnTo>
                    <a:pt x="195" y="0"/>
                  </a:lnTo>
                  <a:lnTo>
                    <a:pt x="225" y="0"/>
                  </a:lnTo>
                  <a:lnTo>
                    <a:pt x="240" y="6"/>
                  </a:lnTo>
                  <a:lnTo>
                    <a:pt x="263" y="6"/>
                  </a:lnTo>
                  <a:lnTo>
                    <a:pt x="278" y="11"/>
                  </a:lnTo>
                  <a:lnTo>
                    <a:pt x="293" y="17"/>
                  </a:lnTo>
                  <a:lnTo>
                    <a:pt x="308" y="28"/>
                  </a:lnTo>
                  <a:lnTo>
                    <a:pt x="323" y="34"/>
                  </a:lnTo>
                  <a:lnTo>
                    <a:pt x="353" y="56"/>
                  </a:lnTo>
                  <a:lnTo>
                    <a:pt x="361" y="68"/>
                  </a:lnTo>
                  <a:lnTo>
                    <a:pt x="376" y="73"/>
                  </a:lnTo>
                  <a:close/>
                </a:path>
              </a:pathLst>
            </a:custGeom>
            <a:solidFill>
              <a:schemeClr val="bg1"/>
            </a:solidFill>
            <a:ln w="12700" cmpd="sng">
              <a:solidFill>
                <a:srgbClr val="33CCCC"/>
              </a:solidFill>
              <a:round/>
              <a:headEnd/>
              <a:tailEnd/>
            </a:ln>
          </p:spPr>
          <p:txBody>
            <a:bodyPr/>
            <a:lstStyle/>
            <a:p>
              <a:endParaRPr lang="en-US"/>
            </a:p>
          </p:txBody>
        </p:sp>
        <p:sp>
          <p:nvSpPr>
            <p:cNvPr id="6205" name="Freeform 61"/>
            <p:cNvSpPr>
              <a:spLocks/>
            </p:cNvSpPr>
            <p:nvPr/>
          </p:nvSpPr>
          <p:spPr bwMode="auto">
            <a:xfrm>
              <a:off x="3294" y="750"/>
              <a:ext cx="157" cy="147"/>
            </a:xfrm>
            <a:custGeom>
              <a:avLst/>
              <a:gdLst/>
              <a:ahLst/>
              <a:cxnLst>
                <a:cxn ang="0">
                  <a:pos x="97" y="28"/>
                </a:cxn>
                <a:cxn ang="0">
                  <a:pos x="105" y="34"/>
                </a:cxn>
                <a:cxn ang="0">
                  <a:pos x="127" y="34"/>
                </a:cxn>
                <a:cxn ang="0">
                  <a:pos x="135" y="40"/>
                </a:cxn>
                <a:cxn ang="0">
                  <a:pos x="142" y="40"/>
                </a:cxn>
                <a:cxn ang="0">
                  <a:pos x="157" y="45"/>
                </a:cxn>
                <a:cxn ang="0">
                  <a:pos x="157" y="62"/>
                </a:cxn>
                <a:cxn ang="0">
                  <a:pos x="135" y="62"/>
                </a:cxn>
                <a:cxn ang="0">
                  <a:pos x="120" y="73"/>
                </a:cxn>
                <a:cxn ang="0">
                  <a:pos x="120" y="96"/>
                </a:cxn>
                <a:cxn ang="0">
                  <a:pos x="127" y="113"/>
                </a:cxn>
                <a:cxn ang="0">
                  <a:pos x="135" y="124"/>
                </a:cxn>
                <a:cxn ang="0">
                  <a:pos x="135" y="147"/>
                </a:cxn>
                <a:cxn ang="0">
                  <a:pos x="127" y="147"/>
                </a:cxn>
                <a:cxn ang="0">
                  <a:pos x="112" y="141"/>
                </a:cxn>
                <a:cxn ang="0">
                  <a:pos x="105" y="130"/>
                </a:cxn>
                <a:cxn ang="0">
                  <a:pos x="97" y="124"/>
                </a:cxn>
                <a:cxn ang="0">
                  <a:pos x="90" y="113"/>
                </a:cxn>
                <a:cxn ang="0">
                  <a:pos x="82" y="107"/>
                </a:cxn>
                <a:cxn ang="0">
                  <a:pos x="67" y="102"/>
                </a:cxn>
                <a:cxn ang="0">
                  <a:pos x="52" y="102"/>
                </a:cxn>
                <a:cxn ang="0">
                  <a:pos x="52" y="107"/>
                </a:cxn>
                <a:cxn ang="0">
                  <a:pos x="45" y="107"/>
                </a:cxn>
                <a:cxn ang="0">
                  <a:pos x="30" y="119"/>
                </a:cxn>
                <a:cxn ang="0">
                  <a:pos x="30" y="124"/>
                </a:cxn>
                <a:cxn ang="0">
                  <a:pos x="7" y="124"/>
                </a:cxn>
                <a:cxn ang="0">
                  <a:pos x="0" y="113"/>
                </a:cxn>
                <a:cxn ang="0">
                  <a:pos x="0" y="107"/>
                </a:cxn>
                <a:cxn ang="0">
                  <a:pos x="7" y="102"/>
                </a:cxn>
                <a:cxn ang="0">
                  <a:pos x="7" y="90"/>
                </a:cxn>
                <a:cxn ang="0">
                  <a:pos x="15" y="85"/>
                </a:cxn>
                <a:cxn ang="0">
                  <a:pos x="22" y="73"/>
                </a:cxn>
                <a:cxn ang="0">
                  <a:pos x="30" y="68"/>
                </a:cxn>
                <a:cxn ang="0">
                  <a:pos x="30" y="56"/>
                </a:cxn>
                <a:cxn ang="0">
                  <a:pos x="22" y="51"/>
                </a:cxn>
                <a:cxn ang="0">
                  <a:pos x="7" y="51"/>
                </a:cxn>
                <a:cxn ang="0">
                  <a:pos x="7" y="45"/>
                </a:cxn>
                <a:cxn ang="0">
                  <a:pos x="0" y="34"/>
                </a:cxn>
                <a:cxn ang="0">
                  <a:pos x="37" y="34"/>
                </a:cxn>
                <a:cxn ang="0">
                  <a:pos x="45" y="28"/>
                </a:cxn>
                <a:cxn ang="0">
                  <a:pos x="52" y="28"/>
                </a:cxn>
                <a:cxn ang="0">
                  <a:pos x="52" y="23"/>
                </a:cxn>
                <a:cxn ang="0">
                  <a:pos x="60" y="17"/>
                </a:cxn>
                <a:cxn ang="0">
                  <a:pos x="60" y="11"/>
                </a:cxn>
                <a:cxn ang="0">
                  <a:pos x="67" y="11"/>
                </a:cxn>
                <a:cxn ang="0">
                  <a:pos x="82" y="0"/>
                </a:cxn>
                <a:cxn ang="0">
                  <a:pos x="90" y="11"/>
                </a:cxn>
                <a:cxn ang="0">
                  <a:pos x="90" y="17"/>
                </a:cxn>
                <a:cxn ang="0">
                  <a:pos x="97" y="23"/>
                </a:cxn>
                <a:cxn ang="0">
                  <a:pos x="97" y="28"/>
                </a:cxn>
              </a:cxnLst>
              <a:rect l="0" t="0" r="r" b="b"/>
              <a:pathLst>
                <a:path w="157" h="147">
                  <a:moveTo>
                    <a:pt x="97" y="28"/>
                  </a:moveTo>
                  <a:lnTo>
                    <a:pt x="105" y="34"/>
                  </a:lnTo>
                  <a:lnTo>
                    <a:pt x="127" y="34"/>
                  </a:lnTo>
                  <a:lnTo>
                    <a:pt x="135" y="40"/>
                  </a:lnTo>
                  <a:lnTo>
                    <a:pt x="142" y="40"/>
                  </a:lnTo>
                  <a:lnTo>
                    <a:pt x="157" y="45"/>
                  </a:lnTo>
                  <a:lnTo>
                    <a:pt x="157" y="62"/>
                  </a:lnTo>
                  <a:lnTo>
                    <a:pt x="135" y="62"/>
                  </a:lnTo>
                  <a:lnTo>
                    <a:pt x="120" y="73"/>
                  </a:lnTo>
                  <a:lnTo>
                    <a:pt x="120" y="96"/>
                  </a:lnTo>
                  <a:lnTo>
                    <a:pt x="127" y="113"/>
                  </a:lnTo>
                  <a:lnTo>
                    <a:pt x="135" y="124"/>
                  </a:lnTo>
                  <a:lnTo>
                    <a:pt x="135" y="147"/>
                  </a:lnTo>
                  <a:lnTo>
                    <a:pt x="127" y="147"/>
                  </a:lnTo>
                  <a:lnTo>
                    <a:pt x="112" y="141"/>
                  </a:lnTo>
                  <a:lnTo>
                    <a:pt x="105" y="130"/>
                  </a:lnTo>
                  <a:lnTo>
                    <a:pt x="97" y="124"/>
                  </a:lnTo>
                  <a:lnTo>
                    <a:pt x="90" y="113"/>
                  </a:lnTo>
                  <a:lnTo>
                    <a:pt x="82" y="107"/>
                  </a:lnTo>
                  <a:lnTo>
                    <a:pt x="67" y="102"/>
                  </a:lnTo>
                  <a:lnTo>
                    <a:pt x="52" y="102"/>
                  </a:lnTo>
                  <a:lnTo>
                    <a:pt x="52" y="107"/>
                  </a:lnTo>
                  <a:lnTo>
                    <a:pt x="45" y="107"/>
                  </a:lnTo>
                  <a:lnTo>
                    <a:pt x="30" y="119"/>
                  </a:lnTo>
                  <a:lnTo>
                    <a:pt x="30" y="124"/>
                  </a:lnTo>
                  <a:lnTo>
                    <a:pt x="7" y="124"/>
                  </a:lnTo>
                  <a:lnTo>
                    <a:pt x="0" y="113"/>
                  </a:lnTo>
                  <a:lnTo>
                    <a:pt x="0" y="107"/>
                  </a:lnTo>
                  <a:lnTo>
                    <a:pt x="7" y="102"/>
                  </a:lnTo>
                  <a:lnTo>
                    <a:pt x="7" y="90"/>
                  </a:lnTo>
                  <a:lnTo>
                    <a:pt x="15" y="85"/>
                  </a:lnTo>
                  <a:lnTo>
                    <a:pt x="22" y="73"/>
                  </a:lnTo>
                  <a:lnTo>
                    <a:pt x="30" y="68"/>
                  </a:lnTo>
                  <a:lnTo>
                    <a:pt x="30" y="56"/>
                  </a:lnTo>
                  <a:lnTo>
                    <a:pt x="22" y="51"/>
                  </a:lnTo>
                  <a:lnTo>
                    <a:pt x="7" y="51"/>
                  </a:lnTo>
                  <a:lnTo>
                    <a:pt x="7" y="45"/>
                  </a:lnTo>
                  <a:lnTo>
                    <a:pt x="0" y="34"/>
                  </a:lnTo>
                  <a:lnTo>
                    <a:pt x="37" y="34"/>
                  </a:lnTo>
                  <a:lnTo>
                    <a:pt x="45" y="28"/>
                  </a:lnTo>
                  <a:lnTo>
                    <a:pt x="52" y="28"/>
                  </a:lnTo>
                  <a:lnTo>
                    <a:pt x="52" y="23"/>
                  </a:lnTo>
                  <a:lnTo>
                    <a:pt x="60" y="17"/>
                  </a:lnTo>
                  <a:lnTo>
                    <a:pt x="60" y="11"/>
                  </a:lnTo>
                  <a:lnTo>
                    <a:pt x="67" y="11"/>
                  </a:lnTo>
                  <a:lnTo>
                    <a:pt x="82" y="0"/>
                  </a:lnTo>
                  <a:lnTo>
                    <a:pt x="90" y="11"/>
                  </a:lnTo>
                  <a:lnTo>
                    <a:pt x="90" y="17"/>
                  </a:lnTo>
                  <a:lnTo>
                    <a:pt x="97" y="23"/>
                  </a:lnTo>
                  <a:lnTo>
                    <a:pt x="97" y="28"/>
                  </a:lnTo>
                  <a:close/>
                </a:path>
              </a:pathLst>
            </a:custGeom>
            <a:solidFill>
              <a:schemeClr val="bg1"/>
            </a:solidFill>
            <a:ln w="12700" cmpd="sng">
              <a:solidFill>
                <a:srgbClr val="33CCCC"/>
              </a:solidFill>
              <a:round/>
              <a:headEnd/>
              <a:tailEnd/>
            </a:ln>
          </p:spPr>
          <p:txBody>
            <a:bodyPr/>
            <a:lstStyle/>
            <a:p>
              <a:endParaRPr lang="en-US"/>
            </a:p>
          </p:txBody>
        </p:sp>
        <p:sp>
          <p:nvSpPr>
            <p:cNvPr id="6206" name="Freeform 62"/>
            <p:cNvSpPr>
              <a:spLocks/>
            </p:cNvSpPr>
            <p:nvPr/>
          </p:nvSpPr>
          <p:spPr bwMode="auto">
            <a:xfrm>
              <a:off x="1038" y="761"/>
              <a:ext cx="504" cy="311"/>
            </a:xfrm>
            <a:custGeom>
              <a:avLst/>
              <a:gdLst/>
              <a:ahLst/>
              <a:cxnLst>
                <a:cxn ang="0">
                  <a:pos x="225" y="57"/>
                </a:cxn>
                <a:cxn ang="0">
                  <a:pos x="270" y="96"/>
                </a:cxn>
                <a:cxn ang="0">
                  <a:pos x="300" y="119"/>
                </a:cxn>
                <a:cxn ang="0">
                  <a:pos x="353" y="153"/>
                </a:cxn>
                <a:cxn ang="0">
                  <a:pos x="428" y="215"/>
                </a:cxn>
                <a:cxn ang="0">
                  <a:pos x="466" y="237"/>
                </a:cxn>
                <a:cxn ang="0">
                  <a:pos x="481" y="243"/>
                </a:cxn>
                <a:cxn ang="0">
                  <a:pos x="488" y="249"/>
                </a:cxn>
                <a:cxn ang="0">
                  <a:pos x="481" y="277"/>
                </a:cxn>
                <a:cxn ang="0">
                  <a:pos x="458" y="299"/>
                </a:cxn>
                <a:cxn ang="0">
                  <a:pos x="466" y="305"/>
                </a:cxn>
                <a:cxn ang="0">
                  <a:pos x="406" y="311"/>
                </a:cxn>
                <a:cxn ang="0">
                  <a:pos x="376" y="305"/>
                </a:cxn>
                <a:cxn ang="0">
                  <a:pos x="346" y="299"/>
                </a:cxn>
                <a:cxn ang="0">
                  <a:pos x="308" y="288"/>
                </a:cxn>
                <a:cxn ang="0">
                  <a:pos x="278" y="282"/>
                </a:cxn>
                <a:cxn ang="0">
                  <a:pos x="248" y="271"/>
                </a:cxn>
                <a:cxn ang="0">
                  <a:pos x="218" y="265"/>
                </a:cxn>
                <a:cxn ang="0">
                  <a:pos x="188" y="254"/>
                </a:cxn>
                <a:cxn ang="0">
                  <a:pos x="165" y="249"/>
                </a:cxn>
                <a:cxn ang="0">
                  <a:pos x="135" y="243"/>
                </a:cxn>
                <a:cxn ang="0">
                  <a:pos x="112" y="237"/>
                </a:cxn>
                <a:cxn ang="0">
                  <a:pos x="82" y="232"/>
                </a:cxn>
                <a:cxn ang="0">
                  <a:pos x="60" y="226"/>
                </a:cxn>
                <a:cxn ang="0">
                  <a:pos x="37" y="220"/>
                </a:cxn>
                <a:cxn ang="0">
                  <a:pos x="15" y="209"/>
                </a:cxn>
                <a:cxn ang="0">
                  <a:pos x="0" y="186"/>
                </a:cxn>
                <a:cxn ang="0">
                  <a:pos x="22" y="170"/>
                </a:cxn>
                <a:cxn ang="0">
                  <a:pos x="75" y="186"/>
                </a:cxn>
                <a:cxn ang="0">
                  <a:pos x="135" y="198"/>
                </a:cxn>
                <a:cxn ang="0">
                  <a:pos x="188" y="215"/>
                </a:cxn>
                <a:cxn ang="0">
                  <a:pos x="240" y="226"/>
                </a:cxn>
                <a:cxn ang="0">
                  <a:pos x="293" y="243"/>
                </a:cxn>
                <a:cxn ang="0">
                  <a:pos x="353" y="260"/>
                </a:cxn>
                <a:cxn ang="0">
                  <a:pos x="406" y="277"/>
                </a:cxn>
                <a:cxn ang="0">
                  <a:pos x="458" y="294"/>
                </a:cxn>
                <a:cxn ang="0">
                  <a:pos x="421" y="254"/>
                </a:cxn>
                <a:cxn ang="0">
                  <a:pos x="150" y="57"/>
                </a:cxn>
                <a:cxn ang="0">
                  <a:pos x="112" y="17"/>
                </a:cxn>
                <a:cxn ang="0">
                  <a:pos x="120" y="6"/>
                </a:cxn>
                <a:cxn ang="0">
                  <a:pos x="143" y="0"/>
                </a:cxn>
                <a:cxn ang="0">
                  <a:pos x="210" y="40"/>
                </a:cxn>
              </a:cxnLst>
              <a:rect l="0" t="0" r="r" b="b"/>
              <a:pathLst>
                <a:path w="504" h="311">
                  <a:moveTo>
                    <a:pt x="210" y="40"/>
                  </a:moveTo>
                  <a:lnTo>
                    <a:pt x="225" y="57"/>
                  </a:lnTo>
                  <a:lnTo>
                    <a:pt x="255" y="79"/>
                  </a:lnTo>
                  <a:lnTo>
                    <a:pt x="270" y="96"/>
                  </a:lnTo>
                  <a:lnTo>
                    <a:pt x="285" y="102"/>
                  </a:lnTo>
                  <a:lnTo>
                    <a:pt x="300" y="119"/>
                  </a:lnTo>
                  <a:lnTo>
                    <a:pt x="331" y="141"/>
                  </a:lnTo>
                  <a:lnTo>
                    <a:pt x="353" y="153"/>
                  </a:lnTo>
                  <a:lnTo>
                    <a:pt x="413" y="198"/>
                  </a:lnTo>
                  <a:lnTo>
                    <a:pt x="428" y="215"/>
                  </a:lnTo>
                  <a:lnTo>
                    <a:pt x="443" y="226"/>
                  </a:lnTo>
                  <a:lnTo>
                    <a:pt x="466" y="237"/>
                  </a:lnTo>
                  <a:lnTo>
                    <a:pt x="466" y="243"/>
                  </a:lnTo>
                  <a:lnTo>
                    <a:pt x="481" y="243"/>
                  </a:lnTo>
                  <a:lnTo>
                    <a:pt x="481" y="249"/>
                  </a:lnTo>
                  <a:lnTo>
                    <a:pt x="488" y="249"/>
                  </a:lnTo>
                  <a:lnTo>
                    <a:pt x="504" y="260"/>
                  </a:lnTo>
                  <a:lnTo>
                    <a:pt x="481" y="277"/>
                  </a:lnTo>
                  <a:lnTo>
                    <a:pt x="481" y="282"/>
                  </a:lnTo>
                  <a:lnTo>
                    <a:pt x="458" y="299"/>
                  </a:lnTo>
                  <a:lnTo>
                    <a:pt x="466" y="299"/>
                  </a:lnTo>
                  <a:lnTo>
                    <a:pt x="466" y="305"/>
                  </a:lnTo>
                  <a:lnTo>
                    <a:pt x="443" y="311"/>
                  </a:lnTo>
                  <a:lnTo>
                    <a:pt x="406" y="311"/>
                  </a:lnTo>
                  <a:lnTo>
                    <a:pt x="391" y="305"/>
                  </a:lnTo>
                  <a:lnTo>
                    <a:pt x="376" y="305"/>
                  </a:lnTo>
                  <a:lnTo>
                    <a:pt x="361" y="299"/>
                  </a:lnTo>
                  <a:lnTo>
                    <a:pt x="346" y="299"/>
                  </a:lnTo>
                  <a:lnTo>
                    <a:pt x="323" y="294"/>
                  </a:lnTo>
                  <a:lnTo>
                    <a:pt x="308" y="288"/>
                  </a:lnTo>
                  <a:lnTo>
                    <a:pt x="293" y="288"/>
                  </a:lnTo>
                  <a:lnTo>
                    <a:pt x="278" y="282"/>
                  </a:lnTo>
                  <a:lnTo>
                    <a:pt x="263" y="277"/>
                  </a:lnTo>
                  <a:lnTo>
                    <a:pt x="248" y="271"/>
                  </a:lnTo>
                  <a:lnTo>
                    <a:pt x="233" y="265"/>
                  </a:lnTo>
                  <a:lnTo>
                    <a:pt x="218" y="265"/>
                  </a:lnTo>
                  <a:lnTo>
                    <a:pt x="203" y="260"/>
                  </a:lnTo>
                  <a:lnTo>
                    <a:pt x="188" y="254"/>
                  </a:lnTo>
                  <a:lnTo>
                    <a:pt x="173" y="254"/>
                  </a:lnTo>
                  <a:lnTo>
                    <a:pt x="165" y="249"/>
                  </a:lnTo>
                  <a:lnTo>
                    <a:pt x="150" y="243"/>
                  </a:lnTo>
                  <a:lnTo>
                    <a:pt x="135" y="243"/>
                  </a:lnTo>
                  <a:lnTo>
                    <a:pt x="128" y="237"/>
                  </a:lnTo>
                  <a:lnTo>
                    <a:pt x="112" y="237"/>
                  </a:lnTo>
                  <a:lnTo>
                    <a:pt x="97" y="232"/>
                  </a:lnTo>
                  <a:lnTo>
                    <a:pt x="82" y="232"/>
                  </a:lnTo>
                  <a:lnTo>
                    <a:pt x="75" y="226"/>
                  </a:lnTo>
                  <a:lnTo>
                    <a:pt x="60" y="226"/>
                  </a:lnTo>
                  <a:lnTo>
                    <a:pt x="52" y="220"/>
                  </a:lnTo>
                  <a:lnTo>
                    <a:pt x="37" y="220"/>
                  </a:lnTo>
                  <a:lnTo>
                    <a:pt x="22" y="215"/>
                  </a:lnTo>
                  <a:lnTo>
                    <a:pt x="15" y="209"/>
                  </a:lnTo>
                  <a:lnTo>
                    <a:pt x="0" y="203"/>
                  </a:lnTo>
                  <a:lnTo>
                    <a:pt x="0" y="186"/>
                  </a:lnTo>
                  <a:lnTo>
                    <a:pt x="7" y="175"/>
                  </a:lnTo>
                  <a:lnTo>
                    <a:pt x="22" y="170"/>
                  </a:lnTo>
                  <a:lnTo>
                    <a:pt x="52" y="175"/>
                  </a:lnTo>
                  <a:lnTo>
                    <a:pt x="75" y="186"/>
                  </a:lnTo>
                  <a:lnTo>
                    <a:pt x="105" y="192"/>
                  </a:lnTo>
                  <a:lnTo>
                    <a:pt x="135" y="198"/>
                  </a:lnTo>
                  <a:lnTo>
                    <a:pt x="158" y="203"/>
                  </a:lnTo>
                  <a:lnTo>
                    <a:pt x="188" y="215"/>
                  </a:lnTo>
                  <a:lnTo>
                    <a:pt x="218" y="220"/>
                  </a:lnTo>
                  <a:lnTo>
                    <a:pt x="240" y="226"/>
                  </a:lnTo>
                  <a:lnTo>
                    <a:pt x="270" y="237"/>
                  </a:lnTo>
                  <a:lnTo>
                    <a:pt x="293" y="243"/>
                  </a:lnTo>
                  <a:lnTo>
                    <a:pt x="323" y="254"/>
                  </a:lnTo>
                  <a:lnTo>
                    <a:pt x="353" y="260"/>
                  </a:lnTo>
                  <a:lnTo>
                    <a:pt x="376" y="271"/>
                  </a:lnTo>
                  <a:lnTo>
                    <a:pt x="406" y="277"/>
                  </a:lnTo>
                  <a:lnTo>
                    <a:pt x="436" y="282"/>
                  </a:lnTo>
                  <a:lnTo>
                    <a:pt x="458" y="294"/>
                  </a:lnTo>
                  <a:lnTo>
                    <a:pt x="466" y="288"/>
                  </a:lnTo>
                  <a:lnTo>
                    <a:pt x="421" y="254"/>
                  </a:lnTo>
                  <a:lnTo>
                    <a:pt x="398" y="243"/>
                  </a:lnTo>
                  <a:lnTo>
                    <a:pt x="150" y="57"/>
                  </a:lnTo>
                  <a:lnTo>
                    <a:pt x="135" y="40"/>
                  </a:lnTo>
                  <a:lnTo>
                    <a:pt x="112" y="17"/>
                  </a:lnTo>
                  <a:lnTo>
                    <a:pt x="120" y="12"/>
                  </a:lnTo>
                  <a:lnTo>
                    <a:pt x="120" y="6"/>
                  </a:lnTo>
                  <a:lnTo>
                    <a:pt x="135" y="6"/>
                  </a:lnTo>
                  <a:lnTo>
                    <a:pt x="143" y="0"/>
                  </a:lnTo>
                  <a:lnTo>
                    <a:pt x="165" y="0"/>
                  </a:lnTo>
                  <a:lnTo>
                    <a:pt x="210" y="40"/>
                  </a:lnTo>
                  <a:close/>
                </a:path>
              </a:pathLst>
            </a:custGeom>
            <a:solidFill>
              <a:schemeClr val="bg1"/>
            </a:solidFill>
            <a:ln w="12700" cmpd="sng">
              <a:solidFill>
                <a:srgbClr val="33CCCC"/>
              </a:solidFill>
              <a:round/>
              <a:headEnd/>
              <a:tailEnd/>
            </a:ln>
          </p:spPr>
          <p:txBody>
            <a:bodyPr/>
            <a:lstStyle/>
            <a:p>
              <a:endParaRPr lang="en-US"/>
            </a:p>
          </p:txBody>
        </p:sp>
        <p:sp>
          <p:nvSpPr>
            <p:cNvPr id="6207" name="Freeform 63"/>
            <p:cNvSpPr>
              <a:spLocks/>
            </p:cNvSpPr>
            <p:nvPr/>
          </p:nvSpPr>
          <p:spPr bwMode="auto">
            <a:xfrm>
              <a:off x="4391" y="795"/>
              <a:ext cx="166" cy="136"/>
            </a:xfrm>
            <a:custGeom>
              <a:avLst/>
              <a:gdLst/>
              <a:ahLst/>
              <a:cxnLst>
                <a:cxn ang="0">
                  <a:pos x="158" y="23"/>
                </a:cxn>
                <a:cxn ang="0">
                  <a:pos x="166" y="28"/>
                </a:cxn>
                <a:cxn ang="0">
                  <a:pos x="158" y="34"/>
                </a:cxn>
                <a:cxn ang="0">
                  <a:pos x="158" y="40"/>
                </a:cxn>
                <a:cxn ang="0">
                  <a:pos x="151" y="45"/>
                </a:cxn>
                <a:cxn ang="0">
                  <a:pos x="143" y="45"/>
                </a:cxn>
                <a:cxn ang="0">
                  <a:pos x="128" y="51"/>
                </a:cxn>
                <a:cxn ang="0">
                  <a:pos x="113" y="62"/>
                </a:cxn>
                <a:cxn ang="0">
                  <a:pos x="98" y="68"/>
                </a:cxn>
                <a:cxn ang="0">
                  <a:pos x="91" y="79"/>
                </a:cxn>
                <a:cxn ang="0">
                  <a:pos x="23" y="130"/>
                </a:cxn>
                <a:cxn ang="0">
                  <a:pos x="8" y="136"/>
                </a:cxn>
                <a:cxn ang="0">
                  <a:pos x="8" y="124"/>
                </a:cxn>
                <a:cxn ang="0">
                  <a:pos x="0" y="102"/>
                </a:cxn>
                <a:cxn ang="0">
                  <a:pos x="0" y="68"/>
                </a:cxn>
                <a:cxn ang="0">
                  <a:pos x="15" y="62"/>
                </a:cxn>
                <a:cxn ang="0">
                  <a:pos x="23" y="45"/>
                </a:cxn>
                <a:cxn ang="0">
                  <a:pos x="31" y="34"/>
                </a:cxn>
                <a:cxn ang="0">
                  <a:pos x="53" y="17"/>
                </a:cxn>
                <a:cxn ang="0">
                  <a:pos x="68" y="11"/>
                </a:cxn>
                <a:cxn ang="0">
                  <a:pos x="76" y="6"/>
                </a:cxn>
                <a:cxn ang="0">
                  <a:pos x="98" y="6"/>
                </a:cxn>
                <a:cxn ang="0">
                  <a:pos x="106" y="0"/>
                </a:cxn>
                <a:cxn ang="0">
                  <a:pos x="113" y="6"/>
                </a:cxn>
                <a:cxn ang="0">
                  <a:pos x="136" y="6"/>
                </a:cxn>
                <a:cxn ang="0">
                  <a:pos x="158" y="23"/>
                </a:cxn>
              </a:cxnLst>
              <a:rect l="0" t="0" r="r" b="b"/>
              <a:pathLst>
                <a:path w="166" h="136">
                  <a:moveTo>
                    <a:pt x="158" y="23"/>
                  </a:moveTo>
                  <a:lnTo>
                    <a:pt x="166" y="28"/>
                  </a:lnTo>
                  <a:lnTo>
                    <a:pt x="158" y="34"/>
                  </a:lnTo>
                  <a:lnTo>
                    <a:pt x="158" y="40"/>
                  </a:lnTo>
                  <a:lnTo>
                    <a:pt x="151" y="45"/>
                  </a:lnTo>
                  <a:lnTo>
                    <a:pt x="143" y="45"/>
                  </a:lnTo>
                  <a:lnTo>
                    <a:pt x="128" y="51"/>
                  </a:lnTo>
                  <a:lnTo>
                    <a:pt x="113" y="62"/>
                  </a:lnTo>
                  <a:lnTo>
                    <a:pt x="98" y="68"/>
                  </a:lnTo>
                  <a:lnTo>
                    <a:pt x="91" y="79"/>
                  </a:lnTo>
                  <a:lnTo>
                    <a:pt x="23" y="130"/>
                  </a:lnTo>
                  <a:lnTo>
                    <a:pt x="8" y="136"/>
                  </a:lnTo>
                  <a:lnTo>
                    <a:pt x="8" y="124"/>
                  </a:lnTo>
                  <a:lnTo>
                    <a:pt x="0" y="102"/>
                  </a:lnTo>
                  <a:lnTo>
                    <a:pt x="0" y="68"/>
                  </a:lnTo>
                  <a:lnTo>
                    <a:pt x="15" y="62"/>
                  </a:lnTo>
                  <a:lnTo>
                    <a:pt x="23" y="45"/>
                  </a:lnTo>
                  <a:lnTo>
                    <a:pt x="31" y="34"/>
                  </a:lnTo>
                  <a:lnTo>
                    <a:pt x="53" y="17"/>
                  </a:lnTo>
                  <a:lnTo>
                    <a:pt x="68" y="11"/>
                  </a:lnTo>
                  <a:lnTo>
                    <a:pt x="76" y="6"/>
                  </a:lnTo>
                  <a:lnTo>
                    <a:pt x="98" y="6"/>
                  </a:lnTo>
                  <a:lnTo>
                    <a:pt x="106" y="0"/>
                  </a:lnTo>
                  <a:lnTo>
                    <a:pt x="113" y="6"/>
                  </a:lnTo>
                  <a:lnTo>
                    <a:pt x="136" y="6"/>
                  </a:lnTo>
                  <a:lnTo>
                    <a:pt x="158" y="23"/>
                  </a:lnTo>
                  <a:close/>
                </a:path>
              </a:pathLst>
            </a:custGeom>
            <a:solidFill>
              <a:schemeClr val="bg1"/>
            </a:solidFill>
            <a:ln w="12700" cmpd="sng">
              <a:solidFill>
                <a:srgbClr val="33CCCC"/>
              </a:solidFill>
              <a:round/>
              <a:headEnd/>
              <a:tailEnd/>
            </a:ln>
          </p:spPr>
          <p:txBody>
            <a:bodyPr/>
            <a:lstStyle/>
            <a:p>
              <a:endParaRPr lang="en-US"/>
            </a:p>
          </p:txBody>
        </p:sp>
        <p:sp>
          <p:nvSpPr>
            <p:cNvPr id="6208" name="Freeform 64"/>
            <p:cNvSpPr>
              <a:spLocks/>
            </p:cNvSpPr>
            <p:nvPr/>
          </p:nvSpPr>
          <p:spPr bwMode="auto">
            <a:xfrm>
              <a:off x="4173" y="818"/>
              <a:ext cx="166" cy="107"/>
            </a:xfrm>
            <a:custGeom>
              <a:avLst/>
              <a:gdLst/>
              <a:ahLst/>
              <a:cxnLst>
                <a:cxn ang="0">
                  <a:pos x="158" y="45"/>
                </a:cxn>
                <a:cxn ang="0">
                  <a:pos x="158" y="62"/>
                </a:cxn>
                <a:cxn ang="0">
                  <a:pos x="166" y="73"/>
                </a:cxn>
                <a:cxn ang="0">
                  <a:pos x="166" y="90"/>
                </a:cxn>
                <a:cxn ang="0">
                  <a:pos x="151" y="107"/>
                </a:cxn>
                <a:cxn ang="0">
                  <a:pos x="136" y="90"/>
                </a:cxn>
                <a:cxn ang="0">
                  <a:pos x="113" y="79"/>
                </a:cxn>
                <a:cxn ang="0">
                  <a:pos x="98" y="73"/>
                </a:cxn>
                <a:cxn ang="0">
                  <a:pos x="83" y="62"/>
                </a:cxn>
                <a:cxn ang="0">
                  <a:pos x="61" y="56"/>
                </a:cxn>
                <a:cxn ang="0">
                  <a:pos x="45" y="51"/>
                </a:cxn>
                <a:cxn ang="0">
                  <a:pos x="23" y="51"/>
                </a:cxn>
                <a:cxn ang="0">
                  <a:pos x="0" y="45"/>
                </a:cxn>
                <a:cxn ang="0">
                  <a:pos x="0" y="28"/>
                </a:cxn>
                <a:cxn ang="0">
                  <a:pos x="8" y="17"/>
                </a:cxn>
                <a:cxn ang="0">
                  <a:pos x="15" y="5"/>
                </a:cxn>
                <a:cxn ang="0">
                  <a:pos x="30" y="5"/>
                </a:cxn>
                <a:cxn ang="0">
                  <a:pos x="53" y="0"/>
                </a:cxn>
                <a:cxn ang="0">
                  <a:pos x="76" y="0"/>
                </a:cxn>
                <a:cxn ang="0">
                  <a:pos x="91" y="5"/>
                </a:cxn>
                <a:cxn ang="0">
                  <a:pos x="113" y="11"/>
                </a:cxn>
                <a:cxn ang="0">
                  <a:pos x="128" y="17"/>
                </a:cxn>
                <a:cxn ang="0">
                  <a:pos x="143" y="28"/>
                </a:cxn>
                <a:cxn ang="0">
                  <a:pos x="158" y="45"/>
                </a:cxn>
              </a:cxnLst>
              <a:rect l="0" t="0" r="r" b="b"/>
              <a:pathLst>
                <a:path w="166" h="107">
                  <a:moveTo>
                    <a:pt x="158" y="45"/>
                  </a:moveTo>
                  <a:lnTo>
                    <a:pt x="158" y="62"/>
                  </a:lnTo>
                  <a:lnTo>
                    <a:pt x="166" y="73"/>
                  </a:lnTo>
                  <a:lnTo>
                    <a:pt x="166" y="90"/>
                  </a:lnTo>
                  <a:lnTo>
                    <a:pt x="151" y="107"/>
                  </a:lnTo>
                  <a:lnTo>
                    <a:pt x="136" y="90"/>
                  </a:lnTo>
                  <a:lnTo>
                    <a:pt x="113" y="79"/>
                  </a:lnTo>
                  <a:lnTo>
                    <a:pt x="98" y="73"/>
                  </a:lnTo>
                  <a:lnTo>
                    <a:pt x="83" y="62"/>
                  </a:lnTo>
                  <a:lnTo>
                    <a:pt x="61" y="56"/>
                  </a:lnTo>
                  <a:lnTo>
                    <a:pt x="45" y="51"/>
                  </a:lnTo>
                  <a:lnTo>
                    <a:pt x="23" y="51"/>
                  </a:lnTo>
                  <a:lnTo>
                    <a:pt x="0" y="45"/>
                  </a:lnTo>
                  <a:lnTo>
                    <a:pt x="0" y="28"/>
                  </a:lnTo>
                  <a:lnTo>
                    <a:pt x="8" y="17"/>
                  </a:lnTo>
                  <a:lnTo>
                    <a:pt x="15" y="5"/>
                  </a:lnTo>
                  <a:lnTo>
                    <a:pt x="30" y="5"/>
                  </a:lnTo>
                  <a:lnTo>
                    <a:pt x="53" y="0"/>
                  </a:lnTo>
                  <a:lnTo>
                    <a:pt x="76" y="0"/>
                  </a:lnTo>
                  <a:lnTo>
                    <a:pt x="91" y="5"/>
                  </a:lnTo>
                  <a:lnTo>
                    <a:pt x="113" y="11"/>
                  </a:lnTo>
                  <a:lnTo>
                    <a:pt x="128" y="17"/>
                  </a:lnTo>
                  <a:lnTo>
                    <a:pt x="143" y="28"/>
                  </a:lnTo>
                  <a:lnTo>
                    <a:pt x="158" y="45"/>
                  </a:lnTo>
                  <a:close/>
                </a:path>
              </a:pathLst>
            </a:custGeom>
            <a:solidFill>
              <a:schemeClr val="bg1"/>
            </a:solidFill>
            <a:ln w="12700" cmpd="sng">
              <a:solidFill>
                <a:srgbClr val="33CCCC"/>
              </a:solidFill>
              <a:round/>
              <a:headEnd/>
              <a:tailEnd/>
            </a:ln>
          </p:spPr>
          <p:txBody>
            <a:bodyPr/>
            <a:lstStyle/>
            <a:p>
              <a:endParaRPr lang="en-US"/>
            </a:p>
          </p:txBody>
        </p:sp>
        <p:sp>
          <p:nvSpPr>
            <p:cNvPr id="6209" name="Freeform 65"/>
            <p:cNvSpPr>
              <a:spLocks/>
            </p:cNvSpPr>
            <p:nvPr/>
          </p:nvSpPr>
          <p:spPr bwMode="auto">
            <a:xfrm>
              <a:off x="2151" y="829"/>
              <a:ext cx="60" cy="34"/>
            </a:xfrm>
            <a:custGeom>
              <a:avLst/>
              <a:gdLst/>
              <a:ahLst/>
              <a:cxnLst>
                <a:cxn ang="0">
                  <a:pos x="60" y="11"/>
                </a:cxn>
                <a:cxn ang="0">
                  <a:pos x="60" y="23"/>
                </a:cxn>
                <a:cxn ang="0">
                  <a:pos x="45" y="34"/>
                </a:cxn>
                <a:cxn ang="0">
                  <a:pos x="15" y="34"/>
                </a:cxn>
                <a:cxn ang="0">
                  <a:pos x="0" y="23"/>
                </a:cxn>
                <a:cxn ang="0">
                  <a:pos x="0" y="11"/>
                </a:cxn>
                <a:cxn ang="0">
                  <a:pos x="15" y="0"/>
                </a:cxn>
                <a:cxn ang="0">
                  <a:pos x="52" y="0"/>
                </a:cxn>
                <a:cxn ang="0">
                  <a:pos x="60" y="6"/>
                </a:cxn>
                <a:cxn ang="0">
                  <a:pos x="60" y="11"/>
                </a:cxn>
              </a:cxnLst>
              <a:rect l="0" t="0" r="r" b="b"/>
              <a:pathLst>
                <a:path w="60" h="34">
                  <a:moveTo>
                    <a:pt x="60" y="11"/>
                  </a:moveTo>
                  <a:lnTo>
                    <a:pt x="60" y="23"/>
                  </a:lnTo>
                  <a:lnTo>
                    <a:pt x="45" y="34"/>
                  </a:lnTo>
                  <a:lnTo>
                    <a:pt x="15" y="34"/>
                  </a:lnTo>
                  <a:lnTo>
                    <a:pt x="0" y="23"/>
                  </a:lnTo>
                  <a:lnTo>
                    <a:pt x="0" y="11"/>
                  </a:lnTo>
                  <a:lnTo>
                    <a:pt x="15" y="0"/>
                  </a:lnTo>
                  <a:lnTo>
                    <a:pt x="52" y="0"/>
                  </a:lnTo>
                  <a:lnTo>
                    <a:pt x="60" y="6"/>
                  </a:lnTo>
                  <a:lnTo>
                    <a:pt x="60" y="11"/>
                  </a:lnTo>
                  <a:close/>
                </a:path>
              </a:pathLst>
            </a:custGeom>
            <a:solidFill>
              <a:schemeClr val="bg1"/>
            </a:solidFill>
            <a:ln w="12700" cmpd="sng">
              <a:solidFill>
                <a:srgbClr val="33CCCC"/>
              </a:solidFill>
              <a:round/>
              <a:headEnd/>
              <a:tailEnd/>
            </a:ln>
          </p:spPr>
          <p:txBody>
            <a:bodyPr/>
            <a:lstStyle/>
            <a:p>
              <a:endParaRPr lang="en-US"/>
            </a:p>
          </p:txBody>
        </p:sp>
        <p:sp>
          <p:nvSpPr>
            <p:cNvPr id="6210" name="Freeform 66"/>
            <p:cNvSpPr>
              <a:spLocks/>
            </p:cNvSpPr>
            <p:nvPr/>
          </p:nvSpPr>
          <p:spPr bwMode="auto">
            <a:xfrm>
              <a:off x="3534" y="829"/>
              <a:ext cx="166" cy="124"/>
            </a:xfrm>
            <a:custGeom>
              <a:avLst/>
              <a:gdLst/>
              <a:ahLst/>
              <a:cxnLst>
                <a:cxn ang="0">
                  <a:pos x="90" y="34"/>
                </a:cxn>
                <a:cxn ang="0">
                  <a:pos x="151" y="34"/>
                </a:cxn>
                <a:cxn ang="0">
                  <a:pos x="143" y="40"/>
                </a:cxn>
                <a:cxn ang="0">
                  <a:pos x="166" y="45"/>
                </a:cxn>
                <a:cxn ang="0">
                  <a:pos x="158" y="51"/>
                </a:cxn>
                <a:cxn ang="0">
                  <a:pos x="151" y="51"/>
                </a:cxn>
                <a:cxn ang="0">
                  <a:pos x="143" y="56"/>
                </a:cxn>
                <a:cxn ang="0">
                  <a:pos x="128" y="56"/>
                </a:cxn>
                <a:cxn ang="0">
                  <a:pos x="121" y="62"/>
                </a:cxn>
                <a:cxn ang="0">
                  <a:pos x="121" y="85"/>
                </a:cxn>
                <a:cxn ang="0">
                  <a:pos x="136" y="96"/>
                </a:cxn>
                <a:cxn ang="0">
                  <a:pos x="143" y="107"/>
                </a:cxn>
                <a:cxn ang="0">
                  <a:pos x="143" y="113"/>
                </a:cxn>
                <a:cxn ang="0">
                  <a:pos x="136" y="118"/>
                </a:cxn>
                <a:cxn ang="0">
                  <a:pos x="121" y="124"/>
                </a:cxn>
                <a:cxn ang="0">
                  <a:pos x="121" y="113"/>
                </a:cxn>
                <a:cxn ang="0">
                  <a:pos x="113" y="113"/>
                </a:cxn>
                <a:cxn ang="0">
                  <a:pos x="98" y="102"/>
                </a:cxn>
                <a:cxn ang="0">
                  <a:pos x="90" y="102"/>
                </a:cxn>
                <a:cxn ang="0">
                  <a:pos x="83" y="96"/>
                </a:cxn>
                <a:cxn ang="0">
                  <a:pos x="53" y="96"/>
                </a:cxn>
                <a:cxn ang="0">
                  <a:pos x="30" y="113"/>
                </a:cxn>
                <a:cxn ang="0">
                  <a:pos x="15" y="113"/>
                </a:cxn>
                <a:cxn ang="0">
                  <a:pos x="15" y="90"/>
                </a:cxn>
                <a:cxn ang="0">
                  <a:pos x="23" y="79"/>
                </a:cxn>
                <a:cxn ang="0">
                  <a:pos x="23" y="51"/>
                </a:cxn>
                <a:cxn ang="0">
                  <a:pos x="15" y="40"/>
                </a:cxn>
                <a:cxn ang="0">
                  <a:pos x="0" y="34"/>
                </a:cxn>
                <a:cxn ang="0">
                  <a:pos x="0" y="28"/>
                </a:cxn>
                <a:cxn ang="0">
                  <a:pos x="8" y="23"/>
                </a:cxn>
                <a:cxn ang="0">
                  <a:pos x="23" y="23"/>
                </a:cxn>
                <a:cxn ang="0">
                  <a:pos x="30" y="28"/>
                </a:cxn>
                <a:cxn ang="0">
                  <a:pos x="30" y="23"/>
                </a:cxn>
                <a:cxn ang="0">
                  <a:pos x="38" y="23"/>
                </a:cxn>
                <a:cxn ang="0">
                  <a:pos x="45" y="17"/>
                </a:cxn>
                <a:cxn ang="0">
                  <a:pos x="45" y="0"/>
                </a:cxn>
                <a:cxn ang="0">
                  <a:pos x="60" y="0"/>
                </a:cxn>
                <a:cxn ang="0">
                  <a:pos x="68" y="6"/>
                </a:cxn>
                <a:cxn ang="0">
                  <a:pos x="75" y="6"/>
                </a:cxn>
                <a:cxn ang="0">
                  <a:pos x="75" y="11"/>
                </a:cxn>
                <a:cxn ang="0">
                  <a:pos x="90" y="23"/>
                </a:cxn>
                <a:cxn ang="0">
                  <a:pos x="90" y="34"/>
                </a:cxn>
              </a:cxnLst>
              <a:rect l="0" t="0" r="r" b="b"/>
              <a:pathLst>
                <a:path w="166" h="124">
                  <a:moveTo>
                    <a:pt x="90" y="34"/>
                  </a:moveTo>
                  <a:lnTo>
                    <a:pt x="151" y="34"/>
                  </a:lnTo>
                  <a:lnTo>
                    <a:pt x="143" y="40"/>
                  </a:lnTo>
                  <a:lnTo>
                    <a:pt x="166" y="45"/>
                  </a:lnTo>
                  <a:lnTo>
                    <a:pt x="158" y="51"/>
                  </a:lnTo>
                  <a:lnTo>
                    <a:pt x="151" y="51"/>
                  </a:lnTo>
                  <a:lnTo>
                    <a:pt x="143" y="56"/>
                  </a:lnTo>
                  <a:lnTo>
                    <a:pt x="128" y="56"/>
                  </a:lnTo>
                  <a:lnTo>
                    <a:pt x="121" y="62"/>
                  </a:lnTo>
                  <a:lnTo>
                    <a:pt x="121" y="85"/>
                  </a:lnTo>
                  <a:lnTo>
                    <a:pt x="136" y="96"/>
                  </a:lnTo>
                  <a:lnTo>
                    <a:pt x="143" y="107"/>
                  </a:lnTo>
                  <a:lnTo>
                    <a:pt x="143" y="113"/>
                  </a:lnTo>
                  <a:lnTo>
                    <a:pt x="136" y="118"/>
                  </a:lnTo>
                  <a:lnTo>
                    <a:pt x="121" y="124"/>
                  </a:lnTo>
                  <a:lnTo>
                    <a:pt x="121" y="113"/>
                  </a:lnTo>
                  <a:lnTo>
                    <a:pt x="113" y="113"/>
                  </a:lnTo>
                  <a:lnTo>
                    <a:pt x="98" y="102"/>
                  </a:lnTo>
                  <a:lnTo>
                    <a:pt x="90" y="102"/>
                  </a:lnTo>
                  <a:lnTo>
                    <a:pt x="83" y="96"/>
                  </a:lnTo>
                  <a:lnTo>
                    <a:pt x="53" y="96"/>
                  </a:lnTo>
                  <a:lnTo>
                    <a:pt x="30" y="113"/>
                  </a:lnTo>
                  <a:lnTo>
                    <a:pt x="15" y="113"/>
                  </a:lnTo>
                  <a:lnTo>
                    <a:pt x="15" y="90"/>
                  </a:lnTo>
                  <a:lnTo>
                    <a:pt x="23" y="79"/>
                  </a:lnTo>
                  <a:lnTo>
                    <a:pt x="23" y="51"/>
                  </a:lnTo>
                  <a:lnTo>
                    <a:pt x="15" y="40"/>
                  </a:lnTo>
                  <a:lnTo>
                    <a:pt x="0" y="34"/>
                  </a:lnTo>
                  <a:lnTo>
                    <a:pt x="0" y="28"/>
                  </a:lnTo>
                  <a:lnTo>
                    <a:pt x="8" y="23"/>
                  </a:lnTo>
                  <a:lnTo>
                    <a:pt x="23" y="23"/>
                  </a:lnTo>
                  <a:lnTo>
                    <a:pt x="30" y="28"/>
                  </a:lnTo>
                  <a:lnTo>
                    <a:pt x="30" y="23"/>
                  </a:lnTo>
                  <a:lnTo>
                    <a:pt x="38" y="23"/>
                  </a:lnTo>
                  <a:lnTo>
                    <a:pt x="45" y="17"/>
                  </a:lnTo>
                  <a:lnTo>
                    <a:pt x="45" y="0"/>
                  </a:lnTo>
                  <a:lnTo>
                    <a:pt x="60" y="0"/>
                  </a:lnTo>
                  <a:lnTo>
                    <a:pt x="68" y="6"/>
                  </a:lnTo>
                  <a:lnTo>
                    <a:pt x="75" y="6"/>
                  </a:lnTo>
                  <a:lnTo>
                    <a:pt x="75" y="11"/>
                  </a:lnTo>
                  <a:lnTo>
                    <a:pt x="90" y="23"/>
                  </a:lnTo>
                  <a:lnTo>
                    <a:pt x="90" y="34"/>
                  </a:lnTo>
                  <a:close/>
                </a:path>
              </a:pathLst>
            </a:custGeom>
            <a:solidFill>
              <a:schemeClr val="bg1"/>
            </a:solidFill>
            <a:ln w="12700" cmpd="sng">
              <a:solidFill>
                <a:srgbClr val="33CCCC"/>
              </a:solidFill>
              <a:round/>
              <a:headEnd/>
              <a:tailEnd/>
            </a:ln>
          </p:spPr>
          <p:txBody>
            <a:bodyPr/>
            <a:lstStyle/>
            <a:p>
              <a:endParaRPr lang="en-US"/>
            </a:p>
          </p:txBody>
        </p:sp>
        <p:sp>
          <p:nvSpPr>
            <p:cNvPr id="6211" name="Freeform 67"/>
            <p:cNvSpPr>
              <a:spLocks/>
            </p:cNvSpPr>
            <p:nvPr/>
          </p:nvSpPr>
          <p:spPr bwMode="auto">
            <a:xfrm>
              <a:off x="2376" y="857"/>
              <a:ext cx="83" cy="57"/>
            </a:xfrm>
            <a:custGeom>
              <a:avLst/>
              <a:gdLst/>
              <a:ahLst/>
              <a:cxnLst>
                <a:cxn ang="0">
                  <a:pos x="83" y="23"/>
                </a:cxn>
                <a:cxn ang="0">
                  <a:pos x="83" y="34"/>
                </a:cxn>
                <a:cxn ang="0">
                  <a:pos x="53" y="57"/>
                </a:cxn>
                <a:cxn ang="0">
                  <a:pos x="23" y="57"/>
                </a:cxn>
                <a:cxn ang="0">
                  <a:pos x="15" y="51"/>
                </a:cxn>
                <a:cxn ang="0">
                  <a:pos x="15" y="45"/>
                </a:cxn>
                <a:cxn ang="0">
                  <a:pos x="8" y="45"/>
                </a:cxn>
                <a:cxn ang="0">
                  <a:pos x="0" y="40"/>
                </a:cxn>
                <a:cxn ang="0">
                  <a:pos x="0" y="17"/>
                </a:cxn>
                <a:cxn ang="0">
                  <a:pos x="23" y="0"/>
                </a:cxn>
                <a:cxn ang="0">
                  <a:pos x="45" y="0"/>
                </a:cxn>
                <a:cxn ang="0">
                  <a:pos x="53" y="6"/>
                </a:cxn>
                <a:cxn ang="0">
                  <a:pos x="60" y="6"/>
                </a:cxn>
                <a:cxn ang="0">
                  <a:pos x="83" y="23"/>
                </a:cxn>
              </a:cxnLst>
              <a:rect l="0" t="0" r="r" b="b"/>
              <a:pathLst>
                <a:path w="83" h="57">
                  <a:moveTo>
                    <a:pt x="83" y="23"/>
                  </a:moveTo>
                  <a:lnTo>
                    <a:pt x="83" y="34"/>
                  </a:lnTo>
                  <a:lnTo>
                    <a:pt x="53" y="57"/>
                  </a:lnTo>
                  <a:lnTo>
                    <a:pt x="23" y="57"/>
                  </a:lnTo>
                  <a:lnTo>
                    <a:pt x="15" y="51"/>
                  </a:lnTo>
                  <a:lnTo>
                    <a:pt x="15" y="45"/>
                  </a:lnTo>
                  <a:lnTo>
                    <a:pt x="8" y="45"/>
                  </a:lnTo>
                  <a:lnTo>
                    <a:pt x="0" y="40"/>
                  </a:lnTo>
                  <a:lnTo>
                    <a:pt x="0" y="17"/>
                  </a:lnTo>
                  <a:lnTo>
                    <a:pt x="23" y="0"/>
                  </a:lnTo>
                  <a:lnTo>
                    <a:pt x="45" y="0"/>
                  </a:lnTo>
                  <a:lnTo>
                    <a:pt x="53" y="6"/>
                  </a:lnTo>
                  <a:lnTo>
                    <a:pt x="60" y="6"/>
                  </a:lnTo>
                  <a:lnTo>
                    <a:pt x="83" y="23"/>
                  </a:lnTo>
                  <a:close/>
                </a:path>
              </a:pathLst>
            </a:custGeom>
            <a:solidFill>
              <a:schemeClr val="bg1"/>
            </a:solidFill>
            <a:ln w="12700" cmpd="sng">
              <a:solidFill>
                <a:srgbClr val="33CCCC"/>
              </a:solidFill>
              <a:round/>
              <a:headEnd/>
              <a:tailEnd/>
            </a:ln>
          </p:spPr>
          <p:txBody>
            <a:bodyPr/>
            <a:lstStyle/>
            <a:p>
              <a:endParaRPr lang="en-US"/>
            </a:p>
          </p:txBody>
        </p:sp>
        <p:sp>
          <p:nvSpPr>
            <p:cNvPr id="6212" name="Freeform 68"/>
            <p:cNvSpPr>
              <a:spLocks/>
            </p:cNvSpPr>
            <p:nvPr/>
          </p:nvSpPr>
          <p:spPr bwMode="auto">
            <a:xfrm>
              <a:off x="226" y="863"/>
              <a:ext cx="90" cy="62"/>
            </a:xfrm>
            <a:custGeom>
              <a:avLst/>
              <a:gdLst/>
              <a:ahLst/>
              <a:cxnLst>
                <a:cxn ang="0">
                  <a:pos x="82" y="17"/>
                </a:cxn>
                <a:cxn ang="0">
                  <a:pos x="90" y="22"/>
                </a:cxn>
                <a:cxn ang="0">
                  <a:pos x="90" y="34"/>
                </a:cxn>
                <a:cxn ang="0">
                  <a:pos x="82" y="39"/>
                </a:cxn>
                <a:cxn ang="0">
                  <a:pos x="82" y="51"/>
                </a:cxn>
                <a:cxn ang="0">
                  <a:pos x="75" y="51"/>
                </a:cxn>
                <a:cxn ang="0">
                  <a:pos x="60" y="62"/>
                </a:cxn>
                <a:cxn ang="0">
                  <a:pos x="22" y="62"/>
                </a:cxn>
                <a:cxn ang="0">
                  <a:pos x="0" y="45"/>
                </a:cxn>
                <a:cxn ang="0">
                  <a:pos x="0" y="39"/>
                </a:cxn>
                <a:cxn ang="0">
                  <a:pos x="7" y="34"/>
                </a:cxn>
                <a:cxn ang="0">
                  <a:pos x="7" y="22"/>
                </a:cxn>
                <a:cxn ang="0">
                  <a:pos x="0" y="17"/>
                </a:cxn>
                <a:cxn ang="0">
                  <a:pos x="7" y="17"/>
                </a:cxn>
                <a:cxn ang="0">
                  <a:pos x="22" y="6"/>
                </a:cxn>
                <a:cxn ang="0">
                  <a:pos x="30" y="6"/>
                </a:cxn>
                <a:cxn ang="0">
                  <a:pos x="37" y="0"/>
                </a:cxn>
                <a:cxn ang="0">
                  <a:pos x="60" y="0"/>
                </a:cxn>
                <a:cxn ang="0">
                  <a:pos x="82" y="17"/>
                </a:cxn>
              </a:cxnLst>
              <a:rect l="0" t="0" r="r" b="b"/>
              <a:pathLst>
                <a:path w="90" h="62">
                  <a:moveTo>
                    <a:pt x="82" y="17"/>
                  </a:moveTo>
                  <a:lnTo>
                    <a:pt x="90" y="22"/>
                  </a:lnTo>
                  <a:lnTo>
                    <a:pt x="90" y="34"/>
                  </a:lnTo>
                  <a:lnTo>
                    <a:pt x="82" y="39"/>
                  </a:lnTo>
                  <a:lnTo>
                    <a:pt x="82" y="51"/>
                  </a:lnTo>
                  <a:lnTo>
                    <a:pt x="75" y="51"/>
                  </a:lnTo>
                  <a:lnTo>
                    <a:pt x="60" y="62"/>
                  </a:lnTo>
                  <a:lnTo>
                    <a:pt x="22" y="62"/>
                  </a:lnTo>
                  <a:lnTo>
                    <a:pt x="0" y="45"/>
                  </a:lnTo>
                  <a:lnTo>
                    <a:pt x="0" y="39"/>
                  </a:lnTo>
                  <a:lnTo>
                    <a:pt x="7" y="34"/>
                  </a:lnTo>
                  <a:lnTo>
                    <a:pt x="7" y="22"/>
                  </a:lnTo>
                  <a:lnTo>
                    <a:pt x="0" y="17"/>
                  </a:lnTo>
                  <a:lnTo>
                    <a:pt x="7" y="17"/>
                  </a:lnTo>
                  <a:lnTo>
                    <a:pt x="22" y="6"/>
                  </a:lnTo>
                  <a:lnTo>
                    <a:pt x="30" y="6"/>
                  </a:lnTo>
                  <a:lnTo>
                    <a:pt x="37" y="0"/>
                  </a:lnTo>
                  <a:lnTo>
                    <a:pt x="60" y="0"/>
                  </a:lnTo>
                  <a:lnTo>
                    <a:pt x="82" y="17"/>
                  </a:lnTo>
                  <a:close/>
                </a:path>
              </a:pathLst>
            </a:custGeom>
            <a:solidFill>
              <a:schemeClr val="bg1"/>
            </a:solidFill>
            <a:ln w="12700" cmpd="sng">
              <a:solidFill>
                <a:srgbClr val="33CCCC"/>
              </a:solidFill>
              <a:round/>
              <a:headEnd/>
              <a:tailEnd/>
            </a:ln>
          </p:spPr>
          <p:txBody>
            <a:bodyPr/>
            <a:lstStyle/>
            <a:p>
              <a:endParaRPr lang="en-US"/>
            </a:p>
          </p:txBody>
        </p:sp>
        <p:sp>
          <p:nvSpPr>
            <p:cNvPr id="6213" name="Freeform 69"/>
            <p:cNvSpPr>
              <a:spLocks/>
            </p:cNvSpPr>
            <p:nvPr/>
          </p:nvSpPr>
          <p:spPr bwMode="auto">
            <a:xfrm>
              <a:off x="1128" y="863"/>
              <a:ext cx="68" cy="45"/>
            </a:xfrm>
            <a:custGeom>
              <a:avLst/>
              <a:gdLst/>
              <a:ahLst/>
              <a:cxnLst>
                <a:cxn ang="0">
                  <a:pos x="68" y="17"/>
                </a:cxn>
                <a:cxn ang="0">
                  <a:pos x="68" y="22"/>
                </a:cxn>
                <a:cxn ang="0">
                  <a:pos x="53" y="34"/>
                </a:cxn>
                <a:cxn ang="0">
                  <a:pos x="53" y="39"/>
                </a:cxn>
                <a:cxn ang="0">
                  <a:pos x="45" y="39"/>
                </a:cxn>
                <a:cxn ang="0">
                  <a:pos x="38" y="45"/>
                </a:cxn>
                <a:cxn ang="0">
                  <a:pos x="30" y="39"/>
                </a:cxn>
                <a:cxn ang="0">
                  <a:pos x="15" y="39"/>
                </a:cxn>
                <a:cxn ang="0">
                  <a:pos x="0" y="28"/>
                </a:cxn>
                <a:cxn ang="0">
                  <a:pos x="0" y="11"/>
                </a:cxn>
                <a:cxn ang="0">
                  <a:pos x="15" y="0"/>
                </a:cxn>
                <a:cxn ang="0">
                  <a:pos x="38" y="0"/>
                </a:cxn>
                <a:cxn ang="0">
                  <a:pos x="45" y="6"/>
                </a:cxn>
                <a:cxn ang="0">
                  <a:pos x="53" y="6"/>
                </a:cxn>
                <a:cxn ang="0">
                  <a:pos x="68" y="17"/>
                </a:cxn>
              </a:cxnLst>
              <a:rect l="0" t="0" r="r" b="b"/>
              <a:pathLst>
                <a:path w="68" h="45">
                  <a:moveTo>
                    <a:pt x="68" y="17"/>
                  </a:moveTo>
                  <a:lnTo>
                    <a:pt x="68" y="22"/>
                  </a:lnTo>
                  <a:lnTo>
                    <a:pt x="53" y="34"/>
                  </a:lnTo>
                  <a:lnTo>
                    <a:pt x="53" y="39"/>
                  </a:lnTo>
                  <a:lnTo>
                    <a:pt x="45" y="39"/>
                  </a:lnTo>
                  <a:lnTo>
                    <a:pt x="38" y="45"/>
                  </a:lnTo>
                  <a:lnTo>
                    <a:pt x="30" y="39"/>
                  </a:lnTo>
                  <a:lnTo>
                    <a:pt x="15" y="39"/>
                  </a:lnTo>
                  <a:lnTo>
                    <a:pt x="0" y="28"/>
                  </a:lnTo>
                  <a:lnTo>
                    <a:pt x="0" y="11"/>
                  </a:lnTo>
                  <a:lnTo>
                    <a:pt x="15" y="0"/>
                  </a:lnTo>
                  <a:lnTo>
                    <a:pt x="38" y="0"/>
                  </a:lnTo>
                  <a:lnTo>
                    <a:pt x="45" y="6"/>
                  </a:lnTo>
                  <a:lnTo>
                    <a:pt x="53" y="6"/>
                  </a:lnTo>
                  <a:lnTo>
                    <a:pt x="68" y="17"/>
                  </a:lnTo>
                  <a:close/>
                </a:path>
              </a:pathLst>
            </a:custGeom>
            <a:solidFill>
              <a:schemeClr val="bg1"/>
            </a:solidFill>
            <a:ln w="12700" cmpd="sng">
              <a:solidFill>
                <a:srgbClr val="33CCCC"/>
              </a:solidFill>
              <a:round/>
              <a:headEnd/>
              <a:tailEnd/>
            </a:ln>
          </p:spPr>
          <p:txBody>
            <a:bodyPr/>
            <a:lstStyle/>
            <a:p>
              <a:endParaRPr lang="en-US"/>
            </a:p>
          </p:txBody>
        </p:sp>
        <p:sp>
          <p:nvSpPr>
            <p:cNvPr id="6214" name="Freeform 70"/>
            <p:cNvSpPr>
              <a:spLocks/>
            </p:cNvSpPr>
            <p:nvPr/>
          </p:nvSpPr>
          <p:spPr bwMode="auto">
            <a:xfrm>
              <a:off x="3121" y="869"/>
              <a:ext cx="90" cy="50"/>
            </a:xfrm>
            <a:custGeom>
              <a:avLst/>
              <a:gdLst/>
              <a:ahLst/>
              <a:cxnLst>
                <a:cxn ang="0">
                  <a:pos x="90" y="16"/>
                </a:cxn>
                <a:cxn ang="0">
                  <a:pos x="90" y="22"/>
                </a:cxn>
                <a:cxn ang="0">
                  <a:pos x="82" y="28"/>
                </a:cxn>
                <a:cxn ang="0">
                  <a:pos x="82" y="39"/>
                </a:cxn>
                <a:cxn ang="0">
                  <a:pos x="75" y="45"/>
                </a:cxn>
                <a:cxn ang="0">
                  <a:pos x="60" y="45"/>
                </a:cxn>
                <a:cxn ang="0">
                  <a:pos x="52" y="50"/>
                </a:cxn>
                <a:cxn ang="0">
                  <a:pos x="45" y="45"/>
                </a:cxn>
                <a:cxn ang="0">
                  <a:pos x="30" y="45"/>
                </a:cxn>
                <a:cxn ang="0">
                  <a:pos x="22" y="39"/>
                </a:cxn>
                <a:cxn ang="0">
                  <a:pos x="15" y="39"/>
                </a:cxn>
                <a:cxn ang="0">
                  <a:pos x="0" y="28"/>
                </a:cxn>
                <a:cxn ang="0">
                  <a:pos x="0" y="22"/>
                </a:cxn>
                <a:cxn ang="0">
                  <a:pos x="15" y="11"/>
                </a:cxn>
                <a:cxn ang="0">
                  <a:pos x="22" y="11"/>
                </a:cxn>
                <a:cxn ang="0">
                  <a:pos x="37" y="0"/>
                </a:cxn>
                <a:cxn ang="0">
                  <a:pos x="67" y="0"/>
                </a:cxn>
                <a:cxn ang="0">
                  <a:pos x="90" y="16"/>
                </a:cxn>
              </a:cxnLst>
              <a:rect l="0" t="0" r="r" b="b"/>
              <a:pathLst>
                <a:path w="90" h="50">
                  <a:moveTo>
                    <a:pt x="90" y="16"/>
                  </a:moveTo>
                  <a:lnTo>
                    <a:pt x="90" y="22"/>
                  </a:lnTo>
                  <a:lnTo>
                    <a:pt x="82" y="28"/>
                  </a:lnTo>
                  <a:lnTo>
                    <a:pt x="82" y="39"/>
                  </a:lnTo>
                  <a:lnTo>
                    <a:pt x="75" y="45"/>
                  </a:lnTo>
                  <a:lnTo>
                    <a:pt x="60" y="45"/>
                  </a:lnTo>
                  <a:lnTo>
                    <a:pt x="52" y="50"/>
                  </a:lnTo>
                  <a:lnTo>
                    <a:pt x="45" y="45"/>
                  </a:lnTo>
                  <a:lnTo>
                    <a:pt x="30" y="45"/>
                  </a:lnTo>
                  <a:lnTo>
                    <a:pt x="22" y="39"/>
                  </a:lnTo>
                  <a:lnTo>
                    <a:pt x="15" y="39"/>
                  </a:lnTo>
                  <a:lnTo>
                    <a:pt x="0" y="28"/>
                  </a:lnTo>
                  <a:lnTo>
                    <a:pt x="0" y="22"/>
                  </a:lnTo>
                  <a:lnTo>
                    <a:pt x="15" y="11"/>
                  </a:lnTo>
                  <a:lnTo>
                    <a:pt x="22" y="11"/>
                  </a:lnTo>
                  <a:lnTo>
                    <a:pt x="37" y="0"/>
                  </a:lnTo>
                  <a:lnTo>
                    <a:pt x="67" y="0"/>
                  </a:lnTo>
                  <a:lnTo>
                    <a:pt x="90" y="16"/>
                  </a:lnTo>
                  <a:close/>
                </a:path>
              </a:pathLst>
            </a:custGeom>
            <a:solidFill>
              <a:schemeClr val="bg1"/>
            </a:solidFill>
            <a:ln w="12700" cmpd="sng">
              <a:solidFill>
                <a:srgbClr val="33CCCC"/>
              </a:solidFill>
              <a:round/>
              <a:headEnd/>
              <a:tailEnd/>
            </a:ln>
          </p:spPr>
          <p:txBody>
            <a:bodyPr/>
            <a:lstStyle/>
            <a:p>
              <a:endParaRPr lang="en-US"/>
            </a:p>
          </p:txBody>
        </p:sp>
        <p:sp>
          <p:nvSpPr>
            <p:cNvPr id="6215" name="Freeform 71"/>
            <p:cNvSpPr>
              <a:spLocks/>
            </p:cNvSpPr>
            <p:nvPr/>
          </p:nvSpPr>
          <p:spPr bwMode="auto">
            <a:xfrm>
              <a:off x="4467" y="874"/>
              <a:ext cx="278" cy="107"/>
            </a:xfrm>
            <a:custGeom>
              <a:avLst/>
              <a:gdLst/>
              <a:ahLst/>
              <a:cxnLst>
                <a:cxn ang="0">
                  <a:pos x="278" y="51"/>
                </a:cxn>
                <a:cxn ang="0">
                  <a:pos x="278" y="57"/>
                </a:cxn>
                <a:cxn ang="0">
                  <a:pos x="270" y="68"/>
                </a:cxn>
                <a:cxn ang="0">
                  <a:pos x="263" y="73"/>
                </a:cxn>
                <a:cxn ang="0">
                  <a:pos x="248" y="79"/>
                </a:cxn>
                <a:cxn ang="0">
                  <a:pos x="233" y="85"/>
                </a:cxn>
                <a:cxn ang="0">
                  <a:pos x="218" y="85"/>
                </a:cxn>
                <a:cxn ang="0">
                  <a:pos x="203" y="79"/>
                </a:cxn>
                <a:cxn ang="0">
                  <a:pos x="188" y="79"/>
                </a:cxn>
                <a:cxn ang="0">
                  <a:pos x="165" y="73"/>
                </a:cxn>
                <a:cxn ang="0">
                  <a:pos x="143" y="73"/>
                </a:cxn>
                <a:cxn ang="0">
                  <a:pos x="120" y="79"/>
                </a:cxn>
                <a:cxn ang="0">
                  <a:pos x="90" y="79"/>
                </a:cxn>
                <a:cxn ang="0">
                  <a:pos x="75" y="85"/>
                </a:cxn>
                <a:cxn ang="0">
                  <a:pos x="60" y="90"/>
                </a:cxn>
                <a:cxn ang="0">
                  <a:pos x="45" y="96"/>
                </a:cxn>
                <a:cxn ang="0">
                  <a:pos x="37" y="102"/>
                </a:cxn>
                <a:cxn ang="0">
                  <a:pos x="15" y="107"/>
                </a:cxn>
                <a:cxn ang="0">
                  <a:pos x="0" y="107"/>
                </a:cxn>
                <a:cxn ang="0">
                  <a:pos x="7" y="90"/>
                </a:cxn>
                <a:cxn ang="0">
                  <a:pos x="7" y="79"/>
                </a:cxn>
                <a:cxn ang="0">
                  <a:pos x="22" y="62"/>
                </a:cxn>
                <a:cxn ang="0">
                  <a:pos x="30" y="51"/>
                </a:cxn>
                <a:cxn ang="0">
                  <a:pos x="45" y="34"/>
                </a:cxn>
                <a:cxn ang="0">
                  <a:pos x="75" y="11"/>
                </a:cxn>
                <a:cxn ang="0">
                  <a:pos x="90" y="6"/>
                </a:cxn>
                <a:cxn ang="0">
                  <a:pos x="112" y="0"/>
                </a:cxn>
                <a:cxn ang="0">
                  <a:pos x="173" y="0"/>
                </a:cxn>
                <a:cxn ang="0">
                  <a:pos x="203" y="6"/>
                </a:cxn>
                <a:cxn ang="0">
                  <a:pos x="225" y="11"/>
                </a:cxn>
                <a:cxn ang="0">
                  <a:pos x="248" y="17"/>
                </a:cxn>
                <a:cxn ang="0">
                  <a:pos x="263" y="34"/>
                </a:cxn>
                <a:cxn ang="0">
                  <a:pos x="278" y="51"/>
                </a:cxn>
              </a:cxnLst>
              <a:rect l="0" t="0" r="r" b="b"/>
              <a:pathLst>
                <a:path w="278" h="107">
                  <a:moveTo>
                    <a:pt x="278" y="51"/>
                  </a:moveTo>
                  <a:lnTo>
                    <a:pt x="278" y="57"/>
                  </a:lnTo>
                  <a:lnTo>
                    <a:pt x="270" y="68"/>
                  </a:lnTo>
                  <a:lnTo>
                    <a:pt x="263" y="73"/>
                  </a:lnTo>
                  <a:lnTo>
                    <a:pt x="248" y="79"/>
                  </a:lnTo>
                  <a:lnTo>
                    <a:pt x="233" y="85"/>
                  </a:lnTo>
                  <a:lnTo>
                    <a:pt x="218" y="85"/>
                  </a:lnTo>
                  <a:lnTo>
                    <a:pt x="203" y="79"/>
                  </a:lnTo>
                  <a:lnTo>
                    <a:pt x="188" y="79"/>
                  </a:lnTo>
                  <a:lnTo>
                    <a:pt x="165" y="73"/>
                  </a:lnTo>
                  <a:lnTo>
                    <a:pt x="143" y="73"/>
                  </a:lnTo>
                  <a:lnTo>
                    <a:pt x="120" y="79"/>
                  </a:lnTo>
                  <a:lnTo>
                    <a:pt x="90" y="79"/>
                  </a:lnTo>
                  <a:lnTo>
                    <a:pt x="75" y="85"/>
                  </a:lnTo>
                  <a:lnTo>
                    <a:pt x="60" y="90"/>
                  </a:lnTo>
                  <a:lnTo>
                    <a:pt x="45" y="96"/>
                  </a:lnTo>
                  <a:lnTo>
                    <a:pt x="37" y="102"/>
                  </a:lnTo>
                  <a:lnTo>
                    <a:pt x="15" y="107"/>
                  </a:lnTo>
                  <a:lnTo>
                    <a:pt x="0" y="107"/>
                  </a:lnTo>
                  <a:lnTo>
                    <a:pt x="7" y="90"/>
                  </a:lnTo>
                  <a:lnTo>
                    <a:pt x="7" y="79"/>
                  </a:lnTo>
                  <a:lnTo>
                    <a:pt x="22" y="62"/>
                  </a:lnTo>
                  <a:lnTo>
                    <a:pt x="30" y="51"/>
                  </a:lnTo>
                  <a:lnTo>
                    <a:pt x="45" y="34"/>
                  </a:lnTo>
                  <a:lnTo>
                    <a:pt x="75" y="11"/>
                  </a:lnTo>
                  <a:lnTo>
                    <a:pt x="90" y="6"/>
                  </a:lnTo>
                  <a:lnTo>
                    <a:pt x="112" y="0"/>
                  </a:lnTo>
                  <a:lnTo>
                    <a:pt x="173" y="0"/>
                  </a:lnTo>
                  <a:lnTo>
                    <a:pt x="203" y="6"/>
                  </a:lnTo>
                  <a:lnTo>
                    <a:pt x="225" y="11"/>
                  </a:lnTo>
                  <a:lnTo>
                    <a:pt x="248" y="17"/>
                  </a:lnTo>
                  <a:lnTo>
                    <a:pt x="263" y="34"/>
                  </a:lnTo>
                  <a:lnTo>
                    <a:pt x="278" y="51"/>
                  </a:lnTo>
                  <a:close/>
                </a:path>
              </a:pathLst>
            </a:custGeom>
            <a:solidFill>
              <a:schemeClr val="bg1"/>
            </a:solidFill>
            <a:ln w="12700" cmpd="sng">
              <a:solidFill>
                <a:srgbClr val="33CCCC"/>
              </a:solidFill>
              <a:round/>
              <a:headEnd/>
              <a:tailEnd/>
            </a:ln>
          </p:spPr>
          <p:txBody>
            <a:bodyPr/>
            <a:lstStyle/>
            <a:p>
              <a:endParaRPr lang="en-US"/>
            </a:p>
          </p:txBody>
        </p:sp>
        <p:sp>
          <p:nvSpPr>
            <p:cNvPr id="6216" name="Freeform 72"/>
            <p:cNvSpPr>
              <a:spLocks/>
            </p:cNvSpPr>
            <p:nvPr/>
          </p:nvSpPr>
          <p:spPr bwMode="auto">
            <a:xfrm>
              <a:off x="932" y="891"/>
              <a:ext cx="83" cy="62"/>
            </a:xfrm>
            <a:custGeom>
              <a:avLst/>
              <a:gdLst/>
              <a:ahLst/>
              <a:cxnLst>
                <a:cxn ang="0">
                  <a:pos x="76" y="17"/>
                </a:cxn>
                <a:cxn ang="0">
                  <a:pos x="83" y="28"/>
                </a:cxn>
                <a:cxn ang="0">
                  <a:pos x="76" y="40"/>
                </a:cxn>
                <a:cxn ang="0">
                  <a:pos x="76" y="45"/>
                </a:cxn>
                <a:cxn ang="0">
                  <a:pos x="68" y="56"/>
                </a:cxn>
                <a:cxn ang="0">
                  <a:pos x="61" y="62"/>
                </a:cxn>
                <a:cxn ang="0">
                  <a:pos x="15" y="62"/>
                </a:cxn>
                <a:cxn ang="0">
                  <a:pos x="8" y="56"/>
                </a:cxn>
                <a:cxn ang="0">
                  <a:pos x="0" y="45"/>
                </a:cxn>
                <a:cxn ang="0">
                  <a:pos x="0" y="34"/>
                </a:cxn>
                <a:cxn ang="0">
                  <a:pos x="8" y="28"/>
                </a:cxn>
                <a:cxn ang="0">
                  <a:pos x="8" y="17"/>
                </a:cxn>
                <a:cxn ang="0">
                  <a:pos x="23" y="6"/>
                </a:cxn>
                <a:cxn ang="0">
                  <a:pos x="23" y="0"/>
                </a:cxn>
                <a:cxn ang="0">
                  <a:pos x="46" y="0"/>
                </a:cxn>
                <a:cxn ang="0">
                  <a:pos x="53" y="6"/>
                </a:cxn>
                <a:cxn ang="0">
                  <a:pos x="61" y="6"/>
                </a:cxn>
                <a:cxn ang="0">
                  <a:pos x="68" y="11"/>
                </a:cxn>
                <a:cxn ang="0">
                  <a:pos x="76" y="11"/>
                </a:cxn>
                <a:cxn ang="0">
                  <a:pos x="76" y="17"/>
                </a:cxn>
              </a:cxnLst>
              <a:rect l="0" t="0" r="r" b="b"/>
              <a:pathLst>
                <a:path w="83" h="62">
                  <a:moveTo>
                    <a:pt x="76" y="17"/>
                  </a:moveTo>
                  <a:lnTo>
                    <a:pt x="83" y="28"/>
                  </a:lnTo>
                  <a:lnTo>
                    <a:pt x="76" y="40"/>
                  </a:lnTo>
                  <a:lnTo>
                    <a:pt x="76" y="45"/>
                  </a:lnTo>
                  <a:lnTo>
                    <a:pt x="68" y="56"/>
                  </a:lnTo>
                  <a:lnTo>
                    <a:pt x="61" y="62"/>
                  </a:lnTo>
                  <a:lnTo>
                    <a:pt x="15" y="62"/>
                  </a:lnTo>
                  <a:lnTo>
                    <a:pt x="8" y="56"/>
                  </a:lnTo>
                  <a:lnTo>
                    <a:pt x="0" y="45"/>
                  </a:lnTo>
                  <a:lnTo>
                    <a:pt x="0" y="34"/>
                  </a:lnTo>
                  <a:lnTo>
                    <a:pt x="8" y="28"/>
                  </a:lnTo>
                  <a:lnTo>
                    <a:pt x="8" y="17"/>
                  </a:lnTo>
                  <a:lnTo>
                    <a:pt x="23" y="6"/>
                  </a:lnTo>
                  <a:lnTo>
                    <a:pt x="23" y="0"/>
                  </a:lnTo>
                  <a:lnTo>
                    <a:pt x="46" y="0"/>
                  </a:lnTo>
                  <a:lnTo>
                    <a:pt x="53" y="6"/>
                  </a:lnTo>
                  <a:lnTo>
                    <a:pt x="61" y="6"/>
                  </a:lnTo>
                  <a:lnTo>
                    <a:pt x="68" y="11"/>
                  </a:lnTo>
                  <a:lnTo>
                    <a:pt x="76" y="11"/>
                  </a:lnTo>
                  <a:lnTo>
                    <a:pt x="76" y="17"/>
                  </a:lnTo>
                  <a:close/>
                </a:path>
              </a:pathLst>
            </a:custGeom>
            <a:solidFill>
              <a:schemeClr val="bg1"/>
            </a:solidFill>
            <a:ln w="12700" cmpd="sng">
              <a:solidFill>
                <a:srgbClr val="33CCCC"/>
              </a:solidFill>
              <a:round/>
              <a:headEnd/>
              <a:tailEnd/>
            </a:ln>
          </p:spPr>
          <p:txBody>
            <a:bodyPr/>
            <a:lstStyle/>
            <a:p>
              <a:endParaRPr lang="en-US"/>
            </a:p>
          </p:txBody>
        </p:sp>
        <p:sp>
          <p:nvSpPr>
            <p:cNvPr id="6217" name="Freeform 73"/>
            <p:cNvSpPr>
              <a:spLocks/>
            </p:cNvSpPr>
            <p:nvPr/>
          </p:nvSpPr>
          <p:spPr bwMode="auto">
            <a:xfrm>
              <a:off x="1827" y="891"/>
              <a:ext cx="497" cy="175"/>
            </a:xfrm>
            <a:custGeom>
              <a:avLst/>
              <a:gdLst/>
              <a:ahLst/>
              <a:cxnLst>
                <a:cxn ang="0">
                  <a:pos x="497" y="23"/>
                </a:cxn>
                <a:cxn ang="0">
                  <a:pos x="497" y="34"/>
                </a:cxn>
                <a:cxn ang="0">
                  <a:pos x="489" y="34"/>
                </a:cxn>
                <a:cxn ang="0">
                  <a:pos x="474" y="45"/>
                </a:cxn>
                <a:cxn ang="0">
                  <a:pos x="466" y="45"/>
                </a:cxn>
                <a:cxn ang="0">
                  <a:pos x="451" y="51"/>
                </a:cxn>
                <a:cxn ang="0">
                  <a:pos x="444" y="51"/>
                </a:cxn>
                <a:cxn ang="0">
                  <a:pos x="436" y="56"/>
                </a:cxn>
                <a:cxn ang="0">
                  <a:pos x="406" y="62"/>
                </a:cxn>
                <a:cxn ang="0">
                  <a:pos x="384" y="68"/>
                </a:cxn>
                <a:cxn ang="0">
                  <a:pos x="361" y="73"/>
                </a:cxn>
                <a:cxn ang="0">
                  <a:pos x="331" y="79"/>
                </a:cxn>
                <a:cxn ang="0">
                  <a:pos x="309" y="90"/>
                </a:cxn>
                <a:cxn ang="0">
                  <a:pos x="286" y="96"/>
                </a:cxn>
                <a:cxn ang="0">
                  <a:pos x="263" y="102"/>
                </a:cxn>
                <a:cxn ang="0">
                  <a:pos x="233" y="113"/>
                </a:cxn>
                <a:cxn ang="0">
                  <a:pos x="211" y="119"/>
                </a:cxn>
                <a:cxn ang="0">
                  <a:pos x="188" y="124"/>
                </a:cxn>
                <a:cxn ang="0">
                  <a:pos x="166" y="135"/>
                </a:cxn>
                <a:cxn ang="0">
                  <a:pos x="143" y="141"/>
                </a:cxn>
                <a:cxn ang="0">
                  <a:pos x="113" y="152"/>
                </a:cxn>
                <a:cxn ang="0">
                  <a:pos x="90" y="158"/>
                </a:cxn>
                <a:cxn ang="0">
                  <a:pos x="68" y="164"/>
                </a:cxn>
                <a:cxn ang="0">
                  <a:pos x="45" y="175"/>
                </a:cxn>
                <a:cxn ang="0">
                  <a:pos x="23" y="175"/>
                </a:cxn>
                <a:cxn ang="0">
                  <a:pos x="23" y="169"/>
                </a:cxn>
                <a:cxn ang="0">
                  <a:pos x="15" y="169"/>
                </a:cxn>
                <a:cxn ang="0">
                  <a:pos x="15" y="164"/>
                </a:cxn>
                <a:cxn ang="0">
                  <a:pos x="0" y="164"/>
                </a:cxn>
                <a:cxn ang="0">
                  <a:pos x="8" y="152"/>
                </a:cxn>
                <a:cxn ang="0">
                  <a:pos x="30" y="135"/>
                </a:cxn>
                <a:cxn ang="0">
                  <a:pos x="45" y="135"/>
                </a:cxn>
                <a:cxn ang="0">
                  <a:pos x="60" y="130"/>
                </a:cxn>
                <a:cxn ang="0">
                  <a:pos x="75" y="124"/>
                </a:cxn>
                <a:cxn ang="0">
                  <a:pos x="90" y="119"/>
                </a:cxn>
                <a:cxn ang="0">
                  <a:pos x="106" y="113"/>
                </a:cxn>
                <a:cxn ang="0">
                  <a:pos x="128" y="107"/>
                </a:cxn>
                <a:cxn ang="0">
                  <a:pos x="151" y="102"/>
                </a:cxn>
                <a:cxn ang="0">
                  <a:pos x="173" y="96"/>
                </a:cxn>
                <a:cxn ang="0">
                  <a:pos x="196" y="85"/>
                </a:cxn>
                <a:cxn ang="0">
                  <a:pos x="218" y="79"/>
                </a:cxn>
                <a:cxn ang="0">
                  <a:pos x="233" y="68"/>
                </a:cxn>
                <a:cxn ang="0">
                  <a:pos x="263" y="62"/>
                </a:cxn>
                <a:cxn ang="0">
                  <a:pos x="278" y="56"/>
                </a:cxn>
                <a:cxn ang="0">
                  <a:pos x="301" y="45"/>
                </a:cxn>
                <a:cxn ang="0">
                  <a:pos x="324" y="40"/>
                </a:cxn>
                <a:cxn ang="0">
                  <a:pos x="346" y="34"/>
                </a:cxn>
                <a:cxn ang="0">
                  <a:pos x="369" y="28"/>
                </a:cxn>
                <a:cxn ang="0">
                  <a:pos x="391" y="23"/>
                </a:cxn>
                <a:cxn ang="0">
                  <a:pos x="414" y="11"/>
                </a:cxn>
                <a:cxn ang="0">
                  <a:pos x="436" y="6"/>
                </a:cxn>
                <a:cxn ang="0">
                  <a:pos x="459" y="0"/>
                </a:cxn>
                <a:cxn ang="0">
                  <a:pos x="466" y="0"/>
                </a:cxn>
                <a:cxn ang="0">
                  <a:pos x="474" y="6"/>
                </a:cxn>
                <a:cxn ang="0">
                  <a:pos x="482" y="6"/>
                </a:cxn>
                <a:cxn ang="0">
                  <a:pos x="497" y="17"/>
                </a:cxn>
                <a:cxn ang="0">
                  <a:pos x="497" y="23"/>
                </a:cxn>
              </a:cxnLst>
              <a:rect l="0" t="0" r="r" b="b"/>
              <a:pathLst>
                <a:path w="497" h="175">
                  <a:moveTo>
                    <a:pt x="497" y="23"/>
                  </a:moveTo>
                  <a:lnTo>
                    <a:pt x="497" y="34"/>
                  </a:lnTo>
                  <a:lnTo>
                    <a:pt x="489" y="34"/>
                  </a:lnTo>
                  <a:lnTo>
                    <a:pt x="474" y="45"/>
                  </a:lnTo>
                  <a:lnTo>
                    <a:pt x="466" y="45"/>
                  </a:lnTo>
                  <a:lnTo>
                    <a:pt x="451" y="51"/>
                  </a:lnTo>
                  <a:lnTo>
                    <a:pt x="444" y="51"/>
                  </a:lnTo>
                  <a:lnTo>
                    <a:pt x="436" y="56"/>
                  </a:lnTo>
                  <a:lnTo>
                    <a:pt x="406" y="62"/>
                  </a:lnTo>
                  <a:lnTo>
                    <a:pt x="384" y="68"/>
                  </a:lnTo>
                  <a:lnTo>
                    <a:pt x="361" y="73"/>
                  </a:lnTo>
                  <a:lnTo>
                    <a:pt x="331" y="79"/>
                  </a:lnTo>
                  <a:lnTo>
                    <a:pt x="309" y="90"/>
                  </a:lnTo>
                  <a:lnTo>
                    <a:pt x="286" y="96"/>
                  </a:lnTo>
                  <a:lnTo>
                    <a:pt x="263" y="102"/>
                  </a:lnTo>
                  <a:lnTo>
                    <a:pt x="233" y="113"/>
                  </a:lnTo>
                  <a:lnTo>
                    <a:pt x="211" y="119"/>
                  </a:lnTo>
                  <a:lnTo>
                    <a:pt x="188" y="124"/>
                  </a:lnTo>
                  <a:lnTo>
                    <a:pt x="166" y="135"/>
                  </a:lnTo>
                  <a:lnTo>
                    <a:pt x="143" y="141"/>
                  </a:lnTo>
                  <a:lnTo>
                    <a:pt x="113" y="152"/>
                  </a:lnTo>
                  <a:lnTo>
                    <a:pt x="90" y="158"/>
                  </a:lnTo>
                  <a:lnTo>
                    <a:pt x="68" y="164"/>
                  </a:lnTo>
                  <a:lnTo>
                    <a:pt x="45" y="175"/>
                  </a:lnTo>
                  <a:lnTo>
                    <a:pt x="23" y="175"/>
                  </a:lnTo>
                  <a:lnTo>
                    <a:pt x="23" y="169"/>
                  </a:lnTo>
                  <a:lnTo>
                    <a:pt x="15" y="169"/>
                  </a:lnTo>
                  <a:lnTo>
                    <a:pt x="15" y="164"/>
                  </a:lnTo>
                  <a:lnTo>
                    <a:pt x="0" y="164"/>
                  </a:lnTo>
                  <a:lnTo>
                    <a:pt x="8" y="152"/>
                  </a:lnTo>
                  <a:lnTo>
                    <a:pt x="30" y="135"/>
                  </a:lnTo>
                  <a:lnTo>
                    <a:pt x="45" y="135"/>
                  </a:lnTo>
                  <a:lnTo>
                    <a:pt x="60" y="130"/>
                  </a:lnTo>
                  <a:lnTo>
                    <a:pt x="75" y="124"/>
                  </a:lnTo>
                  <a:lnTo>
                    <a:pt x="90" y="119"/>
                  </a:lnTo>
                  <a:lnTo>
                    <a:pt x="106" y="113"/>
                  </a:lnTo>
                  <a:lnTo>
                    <a:pt x="128" y="107"/>
                  </a:lnTo>
                  <a:lnTo>
                    <a:pt x="151" y="102"/>
                  </a:lnTo>
                  <a:lnTo>
                    <a:pt x="173" y="96"/>
                  </a:lnTo>
                  <a:lnTo>
                    <a:pt x="196" y="85"/>
                  </a:lnTo>
                  <a:lnTo>
                    <a:pt x="218" y="79"/>
                  </a:lnTo>
                  <a:lnTo>
                    <a:pt x="233" y="68"/>
                  </a:lnTo>
                  <a:lnTo>
                    <a:pt x="263" y="62"/>
                  </a:lnTo>
                  <a:lnTo>
                    <a:pt x="278" y="56"/>
                  </a:lnTo>
                  <a:lnTo>
                    <a:pt x="301" y="45"/>
                  </a:lnTo>
                  <a:lnTo>
                    <a:pt x="324" y="40"/>
                  </a:lnTo>
                  <a:lnTo>
                    <a:pt x="346" y="34"/>
                  </a:lnTo>
                  <a:lnTo>
                    <a:pt x="369" y="28"/>
                  </a:lnTo>
                  <a:lnTo>
                    <a:pt x="391" y="23"/>
                  </a:lnTo>
                  <a:lnTo>
                    <a:pt x="414" y="11"/>
                  </a:lnTo>
                  <a:lnTo>
                    <a:pt x="436" y="6"/>
                  </a:lnTo>
                  <a:lnTo>
                    <a:pt x="459" y="0"/>
                  </a:lnTo>
                  <a:lnTo>
                    <a:pt x="466" y="0"/>
                  </a:lnTo>
                  <a:lnTo>
                    <a:pt x="474" y="6"/>
                  </a:lnTo>
                  <a:lnTo>
                    <a:pt x="482" y="6"/>
                  </a:lnTo>
                  <a:lnTo>
                    <a:pt x="497" y="17"/>
                  </a:lnTo>
                  <a:lnTo>
                    <a:pt x="497" y="23"/>
                  </a:lnTo>
                  <a:close/>
                </a:path>
              </a:pathLst>
            </a:custGeom>
            <a:solidFill>
              <a:schemeClr val="bg1"/>
            </a:solidFill>
            <a:ln w="12700" cmpd="sng">
              <a:solidFill>
                <a:srgbClr val="33CCCC"/>
              </a:solidFill>
              <a:round/>
              <a:headEnd/>
              <a:tailEnd/>
            </a:ln>
          </p:spPr>
          <p:txBody>
            <a:bodyPr/>
            <a:lstStyle/>
            <a:p>
              <a:endParaRPr lang="en-US"/>
            </a:p>
          </p:txBody>
        </p:sp>
        <p:sp>
          <p:nvSpPr>
            <p:cNvPr id="6218" name="Freeform 74"/>
            <p:cNvSpPr>
              <a:spLocks/>
            </p:cNvSpPr>
            <p:nvPr/>
          </p:nvSpPr>
          <p:spPr bwMode="auto">
            <a:xfrm>
              <a:off x="2376" y="897"/>
              <a:ext cx="677" cy="124"/>
            </a:xfrm>
            <a:custGeom>
              <a:avLst/>
              <a:gdLst/>
              <a:ahLst/>
              <a:cxnLst>
                <a:cxn ang="0">
                  <a:pos x="677" y="11"/>
                </a:cxn>
                <a:cxn ang="0">
                  <a:pos x="677" y="28"/>
                </a:cxn>
                <a:cxn ang="0">
                  <a:pos x="669" y="28"/>
                </a:cxn>
                <a:cxn ang="0">
                  <a:pos x="662" y="34"/>
                </a:cxn>
                <a:cxn ang="0">
                  <a:pos x="647" y="34"/>
                </a:cxn>
                <a:cxn ang="0">
                  <a:pos x="639" y="39"/>
                </a:cxn>
                <a:cxn ang="0">
                  <a:pos x="632" y="39"/>
                </a:cxn>
                <a:cxn ang="0">
                  <a:pos x="594" y="45"/>
                </a:cxn>
                <a:cxn ang="0">
                  <a:pos x="572" y="45"/>
                </a:cxn>
                <a:cxn ang="0">
                  <a:pos x="542" y="50"/>
                </a:cxn>
                <a:cxn ang="0">
                  <a:pos x="512" y="50"/>
                </a:cxn>
                <a:cxn ang="0">
                  <a:pos x="481" y="56"/>
                </a:cxn>
                <a:cxn ang="0">
                  <a:pos x="451" y="56"/>
                </a:cxn>
                <a:cxn ang="0">
                  <a:pos x="421" y="62"/>
                </a:cxn>
                <a:cxn ang="0">
                  <a:pos x="391" y="67"/>
                </a:cxn>
                <a:cxn ang="0">
                  <a:pos x="361" y="73"/>
                </a:cxn>
                <a:cxn ang="0">
                  <a:pos x="331" y="79"/>
                </a:cxn>
                <a:cxn ang="0">
                  <a:pos x="301" y="84"/>
                </a:cxn>
                <a:cxn ang="0">
                  <a:pos x="271" y="90"/>
                </a:cxn>
                <a:cxn ang="0">
                  <a:pos x="241" y="90"/>
                </a:cxn>
                <a:cxn ang="0">
                  <a:pos x="211" y="96"/>
                </a:cxn>
                <a:cxn ang="0">
                  <a:pos x="181" y="101"/>
                </a:cxn>
                <a:cxn ang="0">
                  <a:pos x="151" y="107"/>
                </a:cxn>
                <a:cxn ang="0">
                  <a:pos x="23" y="124"/>
                </a:cxn>
                <a:cxn ang="0">
                  <a:pos x="15" y="118"/>
                </a:cxn>
                <a:cxn ang="0">
                  <a:pos x="15" y="113"/>
                </a:cxn>
                <a:cxn ang="0">
                  <a:pos x="0" y="101"/>
                </a:cxn>
                <a:cxn ang="0">
                  <a:pos x="8" y="90"/>
                </a:cxn>
                <a:cxn ang="0">
                  <a:pos x="15" y="90"/>
                </a:cxn>
                <a:cxn ang="0">
                  <a:pos x="30" y="79"/>
                </a:cxn>
                <a:cxn ang="0">
                  <a:pos x="60" y="79"/>
                </a:cxn>
                <a:cxn ang="0">
                  <a:pos x="75" y="73"/>
                </a:cxn>
                <a:cxn ang="0">
                  <a:pos x="98" y="73"/>
                </a:cxn>
                <a:cxn ang="0">
                  <a:pos x="113" y="67"/>
                </a:cxn>
                <a:cxn ang="0">
                  <a:pos x="136" y="67"/>
                </a:cxn>
                <a:cxn ang="0">
                  <a:pos x="151" y="62"/>
                </a:cxn>
                <a:cxn ang="0">
                  <a:pos x="181" y="62"/>
                </a:cxn>
                <a:cxn ang="0">
                  <a:pos x="196" y="56"/>
                </a:cxn>
                <a:cxn ang="0">
                  <a:pos x="233" y="56"/>
                </a:cxn>
                <a:cxn ang="0">
                  <a:pos x="248" y="50"/>
                </a:cxn>
                <a:cxn ang="0">
                  <a:pos x="263" y="50"/>
                </a:cxn>
                <a:cxn ang="0">
                  <a:pos x="271" y="45"/>
                </a:cxn>
                <a:cxn ang="0">
                  <a:pos x="286" y="39"/>
                </a:cxn>
                <a:cxn ang="0">
                  <a:pos x="354" y="39"/>
                </a:cxn>
                <a:cxn ang="0">
                  <a:pos x="376" y="34"/>
                </a:cxn>
                <a:cxn ang="0">
                  <a:pos x="406" y="28"/>
                </a:cxn>
                <a:cxn ang="0">
                  <a:pos x="429" y="28"/>
                </a:cxn>
                <a:cxn ang="0">
                  <a:pos x="451" y="22"/>
                </a:cxn>
                <a:cxn ang="0">
                  <a:pos x="474" y="22"/>
                </a:cxn>
                <a:cxn ang="0">
                  <a:pos x="496" y="17"/>
                </a:cxn>
                <a:cxn ang="0">
                  <a:pos x="519" y="11"/>
                </a:cxn>
                <a:cxn ang="0">
                  <a:pos x="549" y="5"/>
                </a:cxn>
                <a:cxn ang="0">
                  <a:pos x="572" y="5"/>
                </a:cxn>
                <a:cxn ang="0">
                  <a:pos x="594" y="0"/>
                </a:cxn>
                <a:cxn ang="0">
                  <a:pos x="669" y="0"/>
                </a:cxn>
                <a:cxn ang="0">
                  <a:pos x="677" y="11"/>
                </a:cxn>
              </a:cxnLst>
              <a:rect l="0" t="0" r="r" b="b"/>
              <a:pathLst>
                <a:path w="677" h="124">
                  <a:moveTo>
                    <a:pt x="677" y="11"/>
                  </a:moveTo>
                  <a:lnTo>
                    <a:pt x="677" y="28"/>
                  </a:lnTo>
                  <a:lnTo>
                    <a:pt x="669" y="28"/>
                  </a:lnTo>
                  <a:lnTo>
                    <a:pt x="662" y="34"/>
                  </a:lnTo>
                  <a:lnTo>
                    <a:pt x="647" y="34"/>
                  </a:lnTo>
                  <a:lnTo>
                    <a:pt x="639" y="39"/>
                  </a:lnTo>
                  <a:lnTo>
                    <a:pt x="632" y="39"/>
                  </a:lnTo>
                  <a:lnTo>
                    <a:pt x="594" y="45"/>
                  </a:lnTo>
                  <a:lnTo>
                    <a:pt x="572" y="45"/>
                  </a:lnTo>
                  <a:lnTo>
                    <a:pt x="542" y="50"/>
                  </a:lnTo>
                  <a:lnTo>
                    <a:pt x="512" y="50"/>
                  </a:lnTo>
                  <a:lnTo>
                    <a:pt x="481" y="56"/>
                  </a:lnTo>
                  <a:lnTo>
                    <a:pt x="451" y="56"/>
                  </a:lnTo>
                  <a:lnTo>
                    <a:pt x="421" y="62"/>
                  </a:lnTo>
                  <a:lnTo>
                    <a:pt x="391" y="67"/>
                  </a:lnTo>
                  <a:lnTo>
                    <a:pt x="361" y="73"/>
                  </a:lnTo>
                  <a:lnTo>
                    <a:pt x="331" y="79"/>
                  </a:lnTo>
                  <a:lnTo>
                    <a:pt x="301" y="84"/>
                  </a:lnTo>
                  <a:lnTo>
                    <a:pt x="271" y="90"/>
                  </a:lnTo>
                  <a:lnTo>
                    <a:pt x="241" y="90"/>
                  </a:lnTo>
                  <a:lnTo>
                    <a:pt x="211" y="96"/>
                  </a:lnTo>
                  <a:lnTo>
                    <a:pt x="181" y="101"/>
                  </a:lnTo>
                  <a:lnTo>
                    <a:pt x="151" y="107"/>
                  </a:lnTo>
                  <a:lnTo>
                    <a:pt x="23" y="124"/>
                  </a:lnTo>
                  <a:lnTo>
                    <a:pt x="15" y="118"/>
                  </a:lnTo>
                  <a:lnTo>
                    <a:pt x="15" y="113"/>
                  </a:lnTo>
                  <a:lnTo>
                    <a:pt x="0" y="101"/>
                  </a:lnTo>
                  <a:lnTo>
                    <a:pt x="8" y="90"/>
                  </a:lnTo>
                  <a:lnTo>
                    <a:pt x="15" y="90"/>
                  </a:lnTo>
                  <a:lnTo>
                    <a:pt x="30" y="79"/>
                  </a:lnTo>
                  <a:lnTo>
                    <a:pt x="60" y="79"/>
                  </a:lnTo>
                  <a:lnTo>
                    <a:pt x="75" y="73"/>
                  </a:lnTo>
                  <a:lnTo>
                    <a:pt x="98" y="73"/>
                  </a:lnTo>
                  <a:lnTo>
                    <a:pt x="113" y="67"/>
                  </a:lnTo>
                  <a:lnTo>
                    <a:pt x="136" y="67"/>
                  </a:lnTo>
                  <a:lnTo>
                    <a:pt x="151" y="62"/>
                  </a:lnTo>
                  <a:lnTo>
                    <a:pt x="181" y="62"/>
                  </a:lnTo>
                  <a:lnTo>
                    <a:pt x="196" y="56"/>
                  </a:lnTo>
                  <a:lnTo>
                    <a:pt x="233" y="56"/>
                  </a:lnTo>
                  <a:lnTo>
                    <a:pt x="248" y="50"/>
                  </a:lnTo>
                  <a:lnTo>
                    <a:pt x="263" y="50"/>
                  </a:lnTo>
                  <a:lnTo>
                    <a:pt x="271" y="45"/>
                  </a:lnTo>
                  <a:lnTo>
                    <a:pt x="286" y="39"/>
                  </a:lnTo>
                  <a:lnTo>
                    <a:pt x="354" y="39"/>
                  </a:lnTo>
                  <a:lnTo>
                    <a:pt x="376" y="34"/>
                  </a:lnTo>
                  <a:lnTo>
                    <a:pt x="406" y="28"/>
                  </a:lnTo>
                  <a:lnTo>
                    <a:pt x="429" y="28"/>
                  </a:lnTo>
                  <a:lnTo>
                    <a:pt x="451" y="22"/>
                  </a:lnTo>
                  <a:lnTo>
                    <a:pt x="474" y="22"/>
                  </a:lnTo>
                  <a:lnTo>
                    <a:pt x="496" y="17"/>
                  </a:lnTo>
                  <a:lnTo>
                    <a:pt x="519" y="11"/>
                  </a:lnTo>
                  <a:lnTo>
                    <a:pt x="549" y="5"/>
                  </a:lnTo>
                  <a:lnTo>
                    <a:pt x="572" y="5"/>
                  </a:lnTo>
                  <a:lnTo>
                    <a:pt x="594" y="0"/>
                  </a:lnTo>
                  <a:lnTo>
                    <a:pt x="669" y="0"/>
                  </a:lnTo>
                  <a:lnTo>
                    <a:pt x="677" y="11"/>
                  </a:lnTo>
                  <a:close/>
                </a:path>
              </a:pathLst>
            </a:custGeom>
            <a:solidFill>
              <a:schemeClr val="bg1"/>
            </a:solidFill>
            <a:ln w="12700" cmpd="sng">
              <a:solidFill>
                <a:srgbClr val="33CCCC"/>
              </a:solidFill>
              <a:round/>
              <a:headEnd/>
              <a:tailEnd/>
            </a:ln>
          </p:spPr>
          <p:txBody>
            <a:bodyPr/>
            <a:lstStyle/>
            <a:p>
              <a:endParaRPr lang="en-US"/>
            </a:p>
          </p:txBody>
        </p:sp>
        <p:sp>
          <p:nvSpPr>
            <p:cNvPr id="6219" name="Freeform 75"/>
            <p:cNvSpPr>
              <a:spLocks/>
            </p:cNvSpPr>
            <p:nvPr/>
          </p:nvSpPr>
          <p:spPr bwMode="auto">
            <a:xfrm>
              <a:off x="3993" y="897"/>
              <a:ext cx="301" cy="118"/>
            </a:xfrm>
            <a:custGeom>
              <a:avLst/>
              <a:gdLst/>
              <a:ahLst/>
              <a:cxnLst>
                <a:cxn ang="0">
                  <a:pos x="301" y="79"/>
                </a:cxn>
                <a:cxn ang="0">
                  <a:pos x="278" y="79"/>
                </a:cxn>
                <a:cxn ang="0">
                  <a:pos x="263" y="67"/>
                </a:cxn>
                <a:cxn ang="0">
                  <a:pos x="248" y="62"/>
                </a:cxn>
                <a:cxn ang="0">
                  <a:pos x="218" y="62"/>
                </a:cxn>
                <a:cxn ang="0">
                  <a:pos x="195" y="56"/>
                </a:cxn>
                <a:cxn ang="0">
                  <a:pos x="150" y="56"/>
                </a:cxn>
                <a:cxn ang="0">
                  <a:pos x="128" y="67"/>
                </a:cxn>
                <a:cxn ang="0">
                  <a:pos x="105" y="79"/>
                </a:cxn>
                <a:cxn ang="0">
                  <a:pos x="83" y="90"/>
                </a:cxn>
                <a:cxn ang="0">
                  <a:pos x="45" y="118"/>
                </a:cxn>
                <a:cxn ang="0">
                  <a:pos x="22" y="118"/>
                </a:cxn>
                <a:cxn ang="0">
                  <a:pos x="22" y="113"/>
                </a:cxn>
                <a:cxn ang="0">
                  <a:pos x="15" y="113"/>
                </a:cxn>
                <a:cxn ang="0">
                  <a:pos x="15" y="107"/>
                </a:cxn>
                <a:cxn ang="0">
                  <a:pos x="7" y="107"/>
                </a:cxn>
                <a:cxn ang="0">
                  <a:pos x="0" y="90"/>
                </a:cxn>
                <a:cxn ang="0">
                  <a:pos x="7" y="79"/>
                </a:cxn>
                <a:cxn ang="0">
                  <a:pos x="15" y="67"/>
                </a:cxn>
                <a:cxn ang="0">
                  <a:pos x="22" y="56"/>
                </a:cxn>
                <a:cxn ang="0">
                  <a:pos x="30" y="45"/>
                </a:cxn>
                <a:cxn ang="0">
                  <a:pos x="45" y="39"/>
                </a:cxn>
                <a:cxn ang="0">
                  <a:pos x="75" y="17"/>
                </a:cxn>
                <a:cxn ang="0">
                  <a:pos x="98" y="11"/>
                </a:cxn>
                <a:cxn ang="0">
                  <a:pos x="120" y="5"/>
                </a:cxn>
                <a:cxn ang="0">
                  <a:pos x="143" y="0"/>
                </a:cxn>
                <a:cxn ang="0">
                  <a:pos x="188" y="0"/>
                </a:cxn>
                <a:cxn ang="0">
                  <a:pos x="218" y="5"/>
                </a:cxn>
                <a:cxn ang="0">
                  <a:pos x="233" y="17"/>
                </a:cxn>
                <a:cxn ang="0">
                  <a:pos x="256" y="28"/>
                </a:cxn>
                <a:cxn ang="0">
                  <a:pos x="286" y="50"/>
                </a:cxn>
                <a:cxn ang="0">
                  <a:pos x="286" y="56"/>
                </a:cxn>
                <a:cxn ang="0">
                  <a:pos x="293" y="62"/>
                </a:cxn>
                <a:cxn ang="0">
                  <a:pos x="301" y="73"/>
                </a:cxn>
                <a:cxn ang="0">
                  <a:pos x="301" y="79"/>
                </a:cxn>
              </a:cxnLst>
              <a:rect l="0" t="0" r="r" b="b"/>
              <a:pathLst>
                <a:path w="301" h="118">
                  <a:moveTo>
                    <a:pt x="301" y="79"/>
                  </a:moveTo>
                  <a:lnTo>
                    <a:pt x="278" y="79"/>
                  </a:lnTo>
                  <a:lnTo>
                    <a:pt x="263" y="67"/>
                  </a:lnTo>
                  <a:lnTo>
                    <a:pt x="248" y="62"/>
                  </a:lnTo>
                  <a:lnTo>
                    <a:pt x="218" y="62"/>
                  </a:lnTo>
                  <a:lnTo>
                    <a:pt x="195" y="56"/>
                  </a:lnTo>
                  <a:lnTo>
                    <a:pt x="150" y="56"/>
                  </a:lnTo>
                  <a:lnTo>
                    <a:pt x="128" y="67"/>
                  </a:lnTo>
                  <a:lnTo>
                    <a:pt x="105" y="79"/>
                  </a:lnTo>
                  <a:lnTo>
                    <a:pt x="83" y="90"/>
                  </a:lnTo>
                  <a:lnTo>
                    <a:pt x="45" y="118"/>
                  </a:lnTo>
                  <a:lnTo>
                    <a:pt x="22" y="118"/>
                  </a:lnTo>
                  <a:lnTo>
                    <a:pt x="22" y="113"/>
                  </a:lnTo>
                  <a:lnTo>
                    <a:pt x="15" y="113"/>
                  </a:lnTo>
                  <a:lnTo>
                    <a:pt x="15" y="107"/>
                  </a:lnTo>
                  <a:lnTo>
                    <a:pt x="7" y="107"/>
                  </a:lnTo>
                  <a:lnTo>
                    <a:pt x="0" y="90"/>
                  </a:lnTo>
                  <a:lnTo>
                    <a:pt x="7" y="79"/>
                  </a:lnTo>
                  <a:lnTo>
                    <a:pt x="15" y="67"/>
                  </a:lnTo>
                  <a:lnTo>
                    <a:pt x="22" y="56"/>
                  </a:lnTo>
                  <a:lnTo>
                    <a:pt x="30" y="45"/>
                  </a:lnTo>
                  <a:lnTo>
                    <a:pt x="45" y="39"/>
                  </a:lnTo>
                  <a:lnTo>
                    <a:pt x="75" y="17"/>
                  </a:lnTo>
                  <a:lnTo>
                    <a:pt x="98" y="11"/>
                  </a:lnTo>
                  <a:lnTo>
                    <a:pt x="120" y="5"/>
                  </a:lnTo>
                  <a:lnTo>
                    <a:pt x="143" y="0"/>
                  </a:lnTo>
                  <a:lnTo>
                    <a:pt x="188" y="0"/>
                  </a:lnTo>
                  <a:lnTo>
                    <a:pt x="218" y="5"/>
                  </a:lnTo>
                  <a:lnTo>
                    <a:pt x="233" y="17"/>
                  </a:lnTo>
                  <a:lnTo>
                    <a:pt x="256" y="28"/>
                  </a:lnTo>
                  <a:lnTo>
                    <a:pt x="286" y="50"/>
                  </a:lnTo>
                  <a:lnTo>
                    <a:pt x="286" y="56"/>
                  </a:lnTo>
                  <a:lnTo>
                    <a:pt x="293" y="62"/>
                  </a:lnTo>
                  <a:lnTo>
                    <a:pt x="301" y="73"/>
                  </a:lnTo>
                  <a:lnTo>
                    <a:pt x="301" y="79"/>
                  </a:lnTo>
                  <a:close/>
                </a:path>
              </a:pathLst>
            </a:custGeom>
            <a:solidFill>
              <a:schemeClr val="bg1"/>
            </a:solidFill>
            <a:ln w="12700" cmpd="sng">
              <a:solidFill>
                <a:srgbClr val="33CCCC"/>
              </a:solidFill>
              <a:round/>
              <a:headEnd/>
              <a:tailEnd/>
            </a:ln>
          </p:spPr>
          <p:txBody>
            <a:bodyPr/>
            <a:lstStyle/>
            <a:p>
              <a:endParaRPr lang="en-US"/>
            </a:p>
          </p:txBody>
        </p:sp>
        <p:sp>
          <p:nvSpPr>
            <p:cNvPr id="6220" name="Freeform 76"/>
            <p:cNvSpPr>
              <a:spLocks/>
            </p:cNvSpPr>
            <p:nvPr/>
          </p:nvSpPr>
          <p:spPr bwMode="auto">
            <a:xfrm>
              <a:off x="353" y="897"/>
              <a:ext cx="655" cy="141"/>
            </a:xfrm>
            <a:custGeom>
              <a:avLst/>
              <a:gdLst/>
              <a:ahLst/>
              <a:cxnLst>
                <a:cxn ang="0">
                  <a:pos x="602" y="101"/>
                </a:cxn>
                <a:cxn ang="0">
                  <a:pos x="610" y="101"/>
                </a:cxn>
                <a:cxn ang="0">
                  <a:pos x="617" y="96"/>
                </a:cxn>
                <a:cxn ang="0">
                  <a:pos x="625" y="101"/>
                </a:cxn>
                <a:cxn ang="0">
                  <a:pos x="640" y="101"/>
                </a:cxn>
                <a:cxn ang="0">
                  <a:pos x="655" y="113"/>
                </a:cxn>
                <a:cxn ang="0">
                  <a:pos x="647" y="135"/>
                </a:cxn>
                <a:cxn ang="0">
                  <a:pos x="640" y="135"/>
                </a:cxn>
                <a:cxn ang="0">
                  <a:pos x="640" y="141"/>
                </a:cxn>
                <a:cxn ang="0">
                  <a:pos x="632" y="141"/>
                </a:cxn>
                <a:cxn ang="0">
                  <a:pos x="594" y="135"/>
                </a:cxn>
                <a:cxn ang="0">
                  <a:pos x="557" y="124"/>
                </a:cxn>
                <a:cxn ang="0">
                  <a:pos x="519" y="118"/>
                </a:cxn>
                <a:cxn ang="0">
                  <a:pos x="482" y="113"/>
                </a:cxn>
                <a:cxn ang="0">
                  <a:pos x="444" y="107"/>
                </a:cxn>
                <a:cxn ang="0">
                  <a:pos x="399" y="96"/>
                </a:cxn>
                <a:cxn ang="0">
                  <a:pos x="361" y="90"/>
                </a:cxn>
                <a:cxn ang="0">
                  <a:pos x="316" y="84"/>
                </a:cxn>
                <a:cxn ang="0">
                  <a:pos x="279" y="79"/>
                </a:cxn>
                <a:cxn ang="0">
                  <a:pos x="241" y="73"/>
                </a:cxn>
                <a:cxn ang="0">
                  <a:pos x="196" y="67"/>
                </a:cxn>
                <a:cxn ang="0">
                  <a:pos x="158" y="56"/>
                </a:cxn>
                <a:cxn ang="0">
                  <a:pos x="121" y="50"/>
                </a:cxn>
                <a:cxn ang="0">
                  <a:pos x="83" y="45"/>
                </a:cxn>
                <a:cxn ang="0">
                  <a:pos x="46" y="39"/>
                </a:cxn>
                <a:cxn ang="0">
                  <a:pos x="8" y="28"/>
                </a:cxn>
                <a:cxn ang="0">
                  <a:pos x="0" y="22"/>
                </a:cxn>
                <a:cxn ang="0">
                  <a:pos x="0" y="17"/>
                </a:cxn>
                <a:cxn ang="0">
                  <a:pos x="8" y="5"/>
                </a:cxn>
                <a:cxn ang="0">
                  <a:pos x="8" y="0"/>
                </a:cxn>
                <a:cxn ang="0">
                  <a:pos x="46" y="5"/>
                </a:cxn>
                <a:cxn ang="0">
                  <a:pos x="83" y="11"/>
                </a:cxn>
                <a:cxn ang="0">
                  <a:pos x="121" y="17"/>
                </a:cxn>
                <a:cxn ang="0">
                  <a:pos x="158" y="22"/>
                </a:cxn>
                <a:cxn ang="0">
                  <a:pos x="196" y="28"/>
                </a:cxn>
                <a:cxn ang="0">
                  <a:pos x="234" y="34"/>
                </a:cxn>
                <a:cxn ang="0">
                  <a:pos x="271" y="39"/>
                </a:cxn>
                <a:cxn ang="0">
                  <a:pos x="309" y="45"/>
                </a:cxn>
                <a:cxn ang="0">
                  <a:pos x="346" y="50"/>
                </a:cxn>
                <a:cxn ang="0">
                  <a:pos x="384" y="56"/>
                </a:cxn>
                <a:cxn ang="0">
                  <a:pos x="422" y="62"/>
                </a:cxn>
                <a:cxn ang="0">
                  <a:pos x="459" y="67"/>
                </a:cxn>
                <a:cxn ang="0">
                  <a:pos x="497" y="73"/>
                </a:cxn>
                <a:cxn ang="0">
                  <a:pos x="534" y="84"/>
                </a:cxn>
                <a:cxn ang="0">
                  <a:pos x="572" y="90"/>
                </a:cxn>
                <a:cxn ang="0">
                  <a:pos x="602" y="101"/>
                </a:cxn>
              </a:cxnLst>
              <a:rect l="0" t="0" r="r" b="b"/>
              <a:pathLst>
                <a:path w="655" h="141">
                  <a:moveTo>
                    <a:pt x="602" y="101"/>
                  </a:moveTo>
                  <a:lnTo>
                    <a:pt x="610" y="101"/>
                  </a:lnTo>
                  <a:lnTo>
                    <a:pt x="617" y="96"/>
                  </a:lnTo>
                  <a:lnTo>
                    <a:pt x="625" y="101"/>
                  </a:lnTo>
                  <a:lnTo>
                    <a:pt x="640" y="101"/>
                  </a:lnTo>
                  <a:lnTo>
                    <a:pt x="655" y="113"/>
                  </a:lnTo>
                  <a:lnTo>
                    <a:pt x="647" y="135"/>
                  </a:lnTo>
                  <a:lnTo>
                    <a:pt x="640" y="135"/>
                  </a:lnTo>
                  <a:lnTo>
                    <a:pt x="640" y="141"/>
                  </a:lnTo>
                  <a:lnTo>
                    <a:pt x="632" y="141"/>
                  </a:lnTo>
                  <a:lnTo>
                    <a:pt x="594" y="135"/>
                  </a:lnTo>
                  <a:lnTo>
                    <a:pt x="557" y="124"/>
                  </a:lnTo>
                  <a:lnTo>
                    <a:pt x="519" y="118"/>
                  </a:lnTo>
                  <a:lnTo>
                    <a:pt x="482" y="113"/>
                  </a:lnTo>
                  <a:lnTo>
                    <a:pt x="444" y="107"/>
                  </a:lnTo>
                  <a:lnTo>
                    <a:pt x="399" y="96"/>
                  </a:lnTo>
                  <a:lnTo>
                    <a:pt x="361" y="90"/>
                  </a:lnTo>
                  <a:lnTo>
                    <a:pt x="316" y="84"/>
                  </a:lnTo>
                  <a:lnTo>
                    <a:pt x="279" y="79"/>
                  </a:lnTo>
                  <a:lnTo>
                    <a:pt x="241" y="73"/>
                  </a:lnTo>
                  <a:lnTo>
                    <a:pt x="196" y="67"/>
                  </a:lnTo>
                  <a:lnTo>
                    <a:pt x="158" y="56"/>
                  </a:lnTo>
                  <a:lnTo>
                    <a:pt x="121" y="50"/>
                  </a:lnTo>
                  <a:lnTo>
                    <a:pt x="83" y="45"/>
                  </a:lnTo>
                  <a:lnTo>
                    <a:pt x="46" y="39"/>
                  </a:lnTo>
                  <a:lnTo>
                    <a:pt x="8" y="28"/>
                  </a:lnTo>
                  <a:lnTo>
                    <a:pt x="0" y="22"/>
                  </a:lnTo>
                  <a:lnTo>
                    <a:pt x="0" y="17"/>
                  </a:lnTo>
                  <a:lnTo>
                    <a:pt x="8" y="5"/>
                  </a:lnTo>
                  <a:lnTo>
                    <a:pt x="8" y="0"/>
                  </a:lnTo>
                  <a:lnTo>
                    <a:pt x="46" y="5"/>
                  </a:lnTo>
                  <a:lnTo>
                    <a:pt x="83" y="11"/>
                  </a:lnTo>
                  <a:lnTo>
                    <a:pt x="121" y="17"/>
                  </a:lnTo>
                  <a:lnTo>
                    <a:pt x="158" y="22"/>
                  </a:lnTo>
                  <a:lnTo>
                    <a:pt x="196" y="28"/>
                  </a:lnTo>
                  <a:lnTo>
                    <a:pt x="234" y="34"/>
                  </a:lnTo>
                  <a:lnTo>
                    <a:pt x="271" y="39"/>
                  </a:lnTo>
                  <a:lnTo>
                    <a:pt x="309" y="45"/>
                  </a:lnTo>
                  <a:lnTo>
                    <a:pt x="346" y="50"/>
                  </a:lnTo>
                  <a:lnTo>
                    <a:pt x="384" y="56"/>
                  </a:lnTo>
                  <a:lnTo>
                    <a:pt x="422" y="62"/>
                  </a:lnTo>
                  <a:lnTo>
                    <a:pt x="459" y="67"/>
                  </a:lnTo>
                  <a:lnTo>
                    <a:pt x="497" y="73"/>
                  </a:lnTo>
                  <a:lnTo>
                    <a:pt x="534" y="84"/>
                  </a:lnTo>
                  <a:lnTo>
                    <a:pt x="572" y="90"/>
                  </a:lnTo>
                  <a:lnTo>
                    <a:pt x="602" y="101"/>
                  </a:lnTo>
                  <a:close/>
                </a:path>
              </a:pathLst>
            </a:custGeom>
            <a:solidFill>
              <a:schemeClr val="bg1"/>
            </a:solidFill>
            <a:ln w="12700" cmpd="sng">
              <a:solidFill>
                <a:srgbClr val="33CCCC"/>
              </a:solidFill>
              <a:round/>
              <a:headEnd/>
              <a:tailEnd/>
            </a:ln>
          </p:spPr>
          <p:txBody>
            <a:bodyPr/>
            <a:lstStyle/>
            <a:p>
              <a:endParaRPr lang="en-US"/>
            </a:p>
          </p:txBody>
        </p:sp>
        <p:sp>
          <p:nvSpPr>
            <p:cNvPr id="6221" name="Freeform 77"/>
            <p:cNvSpPr>
              <a:spLocks/>
            </p:cNvSpPr>
            <p:nvPr/>
          </p:nvSpPr>
          <p:spPr bwMode="auto">
            <a:xfrm>
              <a:off x="3534" y="931"/>
              <a:ext cx="436" cy="360"/>
            </a:xfrm>
            <a:custGeom>
              <a:avLst/>
              <a:gdLst/>
              <a:ahLst/>
              <a:cxnLst>
                <a:cxn ang="0">
                  <a:pos x="436" y="28"/>
                </a:cxn>
                <a:cxn ang="0">
                  <a:pos x="421" y="39"/>
                </a:cxn>
                <a:cxn ang="0">
                  <a:pos x="361" y="45"/>
                </a:cxn>
                <a:cxn ang="0">
                  <a:pos x="324" y="56"/>
                </a:cxn>
                <a:cxn ang="0">
                  <a:pos x="286" y="67"/>
                </a:cxn>
                <a:cxn ang="0">
                  <a:pos x="256" y="84"/>
                </a:cxn>
                <a:cxn ang="0">
                  <a:pos x="196" y="124"/>
                </a:cxn>
                <a:cxn ang="0">
                  <a:pos x="173" y="146"/>
                </a:cxn>
                <a:cxn ang="0">
                  <a:pos x="158" y="174"/>
                </a:cxn>
                <a:cxn ang="0">
                  <a:pos x="143" y="203"/>
                </a:cxn>
                <a:cxn ang="0">
                  <a:pos x="128" y="236"/>
                </a:cxn>
                <a:cxn ang="0">
                  <a:pos x="113" y="270"/>
                </a:cxn>
                <a:cxn ang="0">
                  <a:pos x="105" y="321"/>
                </a:cxn>
                <a:cxn ang="0">
                  <a:pos x="90" y="355"/>
                </a:cxn>
                <a:cxn ang="0">
                  <a:pos x="68" y="360"/>
                </a:cxn>
                <a:cxn ang="0">
                  <a:pos x="45" y="355"/>
                </a:cxn>
                <a:cxn ang="0">
                  <a:pos x="23" y="349"/>
                </a:cxn>
                <a:cxn ang="0">
                  <a:pos x="8" y="332"/>
                </a:cxn>
                <a:cxn ang="0">
                  <a:pos x="0" y="315"/>
                </a:cxn>
                <a:cxn ang="0">
                  <a:pos x="8" y="276"/>
                </a:cxn>
                <a:cxn ang="0">
                  <a:pos x="15" y="242"/>
                </a:cxn>
                <a:cxn ang="0">
                  <a:pos x="30" y="208"/>
                </a:cxn>
                <a:cxn ang="0">
                  <a:pos x="45" y="174"/>
                </a:cxn>
                <a:cxn ang="0">
                  <a:pos x="68" y="141"/>
                </a:cxn>
                <a:cxn ang="0">
                  <a:pos x="90" y="112"/>
                </a:cxn>
                <a:cxn ang="0">
                  <a:pos x="196" y="28"/>
                </a:cxn>
                <a:cxn ang="0">
                  <a:pos x="233" y="16"/>
                </a:cxn>
                <a:cxn ang="0">
                  <a:pos x="271" y="5"/>
                </a:cxn>
                <a:cxn ang="0">
                  <a:pos x="354" y="0"/>
                </a:cxn>
                <a:cxn ang="0">
                  <a:pos x="376" y="5"/>
                </a:cxn>
                <a:cxn ang="0">
                  <a:pos x="406" y="11"/>
                </a:cxn>
                <a:cxn ang="0">
                  <a:pos x="436" y="16"/>
                </a:cxn>
              </a:cxnLst>
              <a:rect l="0" t="0" r="r" b="b"/>
              <a:pathLst>
                <a:path w="436" h="360">
                  <a:moveTo>
                    <a:pt x="436" y="16"/>
                  </a:moveTo>
                  <a:lnTo>
                    <a:pt x="436" y="28"/>
                  </a:lnTo>
                  <a:lnTo>
                    <a:pt x="429" y="39"/>
                  </a:lnTo>
                  <a:lnTo>
                    <a:pt x="421" y="39"/>
                  </a:lnTo>
                  <a:lnTo>
                    <a:pt x="414" y="45"/>
                  </a:lnTo>
                  <a:lnTo>
                    <a:pt x="361" y="45"/>
                  </a:lnTo>
                  <a:lnTo>
                    <a:pt x="346" y="50"/>
                  </a:lnTo>
                  <a:lnTo>
                    <a:pt x="324" y="56"/>
                  </a:lnTo>
                  <a:lnTo>
                    <a:pt x="309" y="62"/>
                  </a:lnTo>
                  <a:lnTo>
                    <a:pt x="286" y="67"/>
                  </a:lnTo>
                  <a:lnTo>
                    <a:pt x="271" y="73"/>
                  </a:lnTo>
                  <a:lnTo>
                    <a:pt x="256" y="84"/>
                  </a:lnTo>
                  <a:lnTo>
                    <a:pt x="241" y="90"/>
                  </a:lnTo>
                  <a:lnTo>
                    <a:pt x="196" y="124"/>
                  </a:lnTo>
                  <a:lnTo>
                    <a:pt x="188" y="135"/>
                  </a:lnTo>
                  <a:lnTo>
                    <a:pt x="173" y="146"/>
                  </a:lnTo>
                  <a:lnTo>
                    <a:pt x="166" y="157"/>
                  </a:lnTo>
                  <a:lnTo>
                    <a:pt x="158" y="174"/>
                  </a:lnTo>
                  <a:lnTo>
                    <a:pt x="143" y="186"/>
                  </a:lnTo>
                  <a:lnTo>
                    <a:pt x="143" y="203"/>
                  </a:lnTo>
                  <a:lnTo>
                    <a:pt x="136" y="219"/>
                  </a:lnTo>
                  <a:lnTo>
                    <a:pt x="128" y="236"/>
                  </a:lnTo>
                  <a:lnTo>
                    <a:pt x="121" y="253"/>
                  </a:lnTo>
                  <a:lnTo>
                    <a:pt x="113" y="270"/>
                  </a:lnTo>
                  <a:lnTo>
                    <a:pt x="105" y="287"/>
                  </a:lnTo>
                  <a:lnTo>
                    <a:pt x="105" y="321"/>
                  </a:lnTo>
                  <a:lnTo>
                    <a:pt x="113" y="338"/>
                  </a:lnTo>
                  <a:lnTo>
                    <a:pt x="90" y="355"/>
                  </a:lnTo>
                  <a:lnTo>
                    <a:pt x="75" y="355"/>
                  </a:lnTo>
                  <a:lnTo>
                    <a:pt x="68" y="360"/>
                  </a:lnTo>
                  <a:lnTo>
                    <a:pt x="53" y="360"/>
                  </a:lnTo>
                  <a:lnTo>
                    <a:pt x="45" y="355"/>
                  </a:lnTo>
                  <a:lnTo>
                    <a:pt x="38" y="355"/>
                  </a:lnTo>
                  <a:lnTo>
                    <a:pt x="23" y="349"/>
                  </a:lnTo>
                  <a:lnTo>
                    <a:pt x="8" y="338"/>
                  </a:lnTo>
                  <a:lnTo>
                    <a:pt x="8" y="332"/>
                  </a:lnTo>
                  <a:lnTo>
                    <a:pt x="0" y="327"/>
                  </a:lnTo>
                  <a:lnTo>
                    <a:pt x="0" y="315"/>
                  </a:lnTo>
                  <a:lnTo>
                    <a:pt x="8" y="304"/>
                  </a:lnTo>
                  <a:lnTo>
                    <a:pt x="8" y="276"/>
                  </a:lnTo>
                  <a:lnTo>
                    <a:pt x="15" y="259"/>
                  </a:lnTo>
                  <a:lnTo>
                    <a:pt x="15" y="242"/>
                  </a:lnTo>
                  <a:lnTo>
                    <a:pt x="23" y="225"/>
                  </a:lnTo>
                  <a:lnTo>
                    <a:pt x="30" y="208"/>
                  </a:lnTo>
                  <a:lnTo>
                    <a:pt x="38" y="191"/>
                  </a:lnTo>
                  <a:lnTo>
                    <a:pt x="45" y="174"/>
                  </a:lnTo>
                  <a:lnTo>
                    <a:pt x="60" y="157"/>
                  </a:lnTo>
                  <a:lnTo>
                    <a:pt x="68" y="141"/>
                  </a:lnTo>
                  <a:lnTo>
                    <a:pt x="83" y="124"/>
                  </a:lnTo>
                  <a:lnTo>
                    <a:pt x="90" y="112"/>
                  </a:lnTo>
                  <a:lnTo>
                    <a:pt x="105" y="95"/>
                  </a:lnTo>
                  <a:lnTo>
                    <a:pt x="196" y="28"/>
                  </a:lnTo>
                  <a:lnTo>
                    <a:pt x="218" y="22"/>
                  </a:lnTo>
                  <a:lnTo>
                    <a:pt x="233" y="16"/>
                  </a:lnTo>
                  <a:lnTo>
                    <a:pt x="256" y="11"/>
                  </a:lnTo>
                  <a:lnTo>
                    <a:pt x="271" y="5"/>
                  </a:lnTo>
                  <a:lnTo>
                    <a:pt x="293" y="0"/>
                  </a:lnTo>
                  <a:lnTo>
                    <a:pt x="354" y="0"/>
                  </a:lnTo>
                  <a:lnTo>
                    <a:pt x="361" y="5"/>
                  </a:lnTo>
                  <a:lnTo>
                    <a:pt x="376" y="5"/>
                  </a:lnTo>
                  <a:lnTo>
                    <a:pt x="384" y="11"/>
                  </a:lnTo>
                  <a:lnTo>
                    <a:pt x="406" y="11"/>
                  </a:lnTo>
                  <a:lnTo>
                    <a:pt x="414" y="16"/>
                  </a:lnTo>
                  <a:lnTo>
                    <a:pt x="436" y="16"/>
                  </a:lnTo>
                  <a:close/>
                </a:path>
              </a:pathLst>
            </a:custGeom>
            <a:solidFill>
              <a:schemeClr val="bg1"/>
            </a:solidFill>
            <a:ln w="12700" cmpd="sng">
              <a:solidFill>
                <a:srgbClr val="33CCCC"/>
              </a:solidFill>
              <a:round/>
              <a:headEnd/>
              <a:tailEnd/>
            </a:ln>
          </p:spPr>
          <p:txBody>
            <a:bodyPr/>
            <a:lstStyle/>
            <a:p>
              <a:endParaRPr lang="en-US"/>
            </a:p>
          </p:txBody>
        </p:sp>
        <p:sp>
          <p:nvSpPr>
            <p:cNvPr id="6222" name="Freeform 78"/>
            <p:cNvSpPr>
              <a:spLocks/>
            </p:cNvSpPr>
            <p:nvPr/>
          </p:nvSpPr>
          <p:spPr bwMode="auto">
            <a:xfrm>
              <a:off x="4813" y="936"/>
              <a:ext cx="511" cy="265"/>
            </a:xfrm>
            <a:custGeom>
              <a:avLst/>
              <a:gdLst/>
              <a:ahLst/>
              <a:cxnLst>
                <a:cxn ang="0">
                  <a:pos x="458" y="119"/>
                </a:cxn>
                <a:cxn ang="0">
                  <a:pos x="466" y="136"/>
                </a:cxn>
                <a:cxn ang="0">
                  <a:pos x="481" y="147"/>
                </a:cxn>
                <a:cxn ang="0">
                  <a:pos x="488" y="164"/>
                </a:cxn>
                <a:cxn ang="0">
                  <a:pos x="496" y="181"/>
                </a:cxn>
                <a:cxn ang="0">
                  <a:pos x="503" y="198"/>
                </a:cxn>
                <a:cxn ang="0">
                  <a:pos x="511" y="214"/>
                </a:cxn>
                <a:cxn ang="0">
                  <a:pos x="511" y="248"/>
                </a:cxn>
                <a:cxn ang="0">
                  <a:pos x="503" y="254"/>
                </a:cxn>
                <a:cxn ang="0">
                  <a:pos x="496" y="254"/>
                </a:cxn>
                <a:cxn ang="0">
                  <a:pos x="496" y="260"/>
                </a:cxn>
                <a:cxn ang="0">
                  <a:pos x="481" y="260"/>
                </a:cxn>
                <a:cxn ang="0">
                  <a:pos x="473" y="265"/>
                </a:cxn>
                <a:cxn ang="0">
                  <a:pos x="451" y="265"/>
                </a:cxn>
                <a:cxn ang="0">
                  <a:pos x="443" y="260"/>
                </a:cxn>
                <a:cxn ang="0">
                  <a:pos x="436" y="260"/>
                </a:cxn>
                <a:cxn ang="0">
                  <a:pos x="406" y="237"/>
                </a:cxn>
                <a:cxn ang="0">
                  <a:pos x="413" y="237"/>
                </a:cxn>
                <a:cxn ang="0">
                  <a:pos x="406" y="231"/>
                </a:cxn>
                <a:cxn ang="0">
                  <a:pos x="406" y="220"/>
                </a:cxn>
                <a:cxn ang="0">
                  <a:pos x="398" y="209"/>
                </a:cxn>
                <a:cxn ang="0">
                  <a:pos x="398" y="203"/>
                </a:cxn>
                <a:cxn ang="0">
                  <a:pos x="383" y="181"/>
                </a:cxn>
                <a:cxn ang="0">
                  <a:pos x="360" y="158"/>
                </a:cxn>
                <a:cxn ang="0">
                  <a:pos x="345" y="136"/>
                </a:cxn>
                <a:cxn ang="0">
                  <a:pos x="300" y="102"/>
                </a:cxn>
                <a:cxn ang="0">
                  <a:pos x="270" y="90"/>
                </a:cxn>
                <a:cxn ang="0">
                  <a:pos x="240" y="79"/>
                </a:cxn>
                <a:cxn ang="0">
                  <a:pos x="203" y="74"/>
                </a:cxn>
                <a:cxn ang="0">
                  <a:pos x="188" y="74"/>
                </a:cxn>
                <a:cxn ang="0">
                  <a:pos x="165" y="68"/>
                </a:cxn>
                <a:cxn ang="0">
                  <a:pos x="105" y="68"/>
                </a:cxn>
                <a:cxn ang="0">
                  <a:pos x="82" y="62"/>
                </a:cxn>
                <a:cxn ang="0">
                  <a:pos x="22" y="62"/>
                </a:cxn>
                <a:cxn ang="0">
                  <a:pos x="15" y="68"/>
                </a:cxn>
                <a:cxn ang="0">
                  <a:pos x="7" y="68"/>
                </a:cxn>
                <a:cxn ang="0">
                  <a:pos x="7" y="62"/>
                </a:cxn>
                <a:cxn ang="0">
                  <a:pos x="0" y="62"/>
                </a:cxn>
                <a:cxn ang="0">
                  <a:pos x="0" y="45"/>
                </a:cxn>
                <a:cxn ang="0">
                  <a:pos x="7" y="40"/>
                </a:cxn>
                <a:cxn ang="0">
                  <a:pos x="15" y="40"/>
                </a:cxn>
                <a:cxn ang="0">
                  <a:pos x="22" y="34"/>
                </a:cxn>
                <a:cxn ang="0">
                  <a:pos x="37" y="28"/>
                </a:cxn>
                <a:cxn ang="0">
                  <a:pos x="52" y="17"/>
                </a:cxn>
                <a:cxn ang="0">
                  <a:pos x="82" y="17"/>
                </a:cxn>
                <a:cxn ang="0">
                  <a:pos x="105" y="11"/>
                </a:cxn>
                <a:cxn ang="0">
                  <a:pos x="120" y="11"/>
                </a:cxn>
                <a:cxn ang="0">
                  <a:pos x="142" y="6"/>
                </a:cxn>
                <a:cxn ang="0">
                  <a:pos x="180" y="6"/>
                </a:cxn>
                <a:cxn ang="0">
                  <a:pos x="195" y="0"/>
                </a:cxn>
                <a:cxn ang="0">
                  <a:pos x="233" y="0"/>
                </a:cxn>
                <a:cxn ang="0">
                  <a:pos x="248" y="6"/>
                </a:cxn>
                <a:cxn ang="0">
                  <a:pos x="270" y="6"/>
                </a:cxn>
                <a:cxn ang="0">
                  <a:pos x="285" y="11"/>
                </a:cxn>
                <a:cxn ang="0">
                  <a:pos x="300" y="17"/>
                </a:cxn>
                <a:cxn ang="0">
                  <a:pos x="315" y="17"/>
                </a:cxn>
                <a:cxn ang="0">
                  <a:pos x="338" y="28"/>
                </a:cxn>
                <a:cxn ang="0">
                  <a:pos x="353" y="34"/>
                </a:cxn>
                <a:cxn ang="0">
                  <a:pos x="368" y="45"/>
                </a:cxn>
                <a:cxn ang="0">
                  <a:pos x="391" y="57"/>
                </a:cxn>
                <a:cxn ang="0">
                  <a:pos x="436" y="90"/>
                </a:cxn>
                <a:cxn ang="0">
                  <a:pos x="443" y="102"/>
                </a:cxn>
                <a:cxn ang="0">
                  <a:pos x="458" y="119"/>
                </a:cxn>
              </a:cxnLst>
              <a:rect l="0" t="0" r="r" b="b"/>
              <a:pathLst>
                <a:path w="511" h="265">
                  <a:moveTo>
                    <a:pt x="458" y="119"/>
                  </a:moveTo>
                  <a:lnTo>
                    <a:pt x="466" y="136"/>
                  </a:lnTo>
                  <a:lnTo>
                    <a:pt x="481" y="147"/>
                  </a:lnTo>
                  <a:lnTo>
                    <a:pt x="488" y="164"/>
                  </a:lnTo>
                  <a:lnTo>
                    <a:pt x="496" y="181"/>
                  </a:lnTo>
                  <a:lnTo>
                    <a:pt x="503" y="198"/>
                  </a:lnTo>
                  <a:lnTo>
                    <a:pt x="511" y="214"/>
                  </a:lnTo>
                  <a:lnTo>
                    <a:pt x="511" y="248"/>
                  </a:lnTo>
                  <a:lnTo>
                    <a:pt x="503" y="254"/>
                  </a:lnTo>
                  <a:lnTo>
                    <a:pt x="496" y="254"/>
                  </a:lnTo>
                  <a:lnTo>
                    <a:pt x="496" y="260"/>
                  </a:lnTo>
                  <a:lnTo>
                    <a:pt x="481" y="260"/>
                  </a:lnTo>
                  <a:lnTo>
                    <a:pt x="473" y="265"/>
                  </a:lnTo>
                  <a:lnTo>
                    <a:pt x="451" y="265"/>
                  </a:lnTo>
                  <a:lnTo>
                    <a:pt x="443" y="260"/>
                  </a:lnTo>
                  <a:lnTo>
                    <a:pt x="436" y="260"/>
                  </a:lnTo>
                  <a:lnTo>
                    <a:pt x="406" y="237"/>
                  </a:lnTo>
                  <a:lnTo>
                    <a:pt x="413" y="237"/>
                  </a:lnTo>
                  <a:lnTo>
                    <a:pt x="406" y="231"/>
                  </a:lnTo>
                  <a:lnTo>
                    <a:pt x="406" y="220"/>
                  </a:lnTo>
                  <a:lnTo>
                    <a:pt x="398" y="209"/>
                  </a:lnTo>
                  <a:lnTo>
                    <a:pt x="398" y="203"/>
                  </a:lnTo>
                  <a:lnTo>
                    <a:pt x="383" y="181"/>
                  </a:lnTo>
                  <a:lnTo>
                    <a:pt x="360" y="158"/>
                  </a:lnTo>
                  <a:lnTo>
                    <a:pt x="345" y="136"/>
                  </a:lnTo>
                  <a:lnTo>
                    <a:pt x="300" y="102"/>
                  </a:lnTo>
                  <a:lnTo>
                    <a:pt x="270" y="90"/>
                  </a:lnTo>
                  <a:lnTo>
                    <a:pt x="240" y="79"/>
                  </a:lnTo>
                  <a:lnTo>
                    <a:pt x="203" y="74"/>
                  </a:lnTo>
                  <a:lnTo>
                    <a:pt x="188" y="74"/>
                  </a:lnTo>
                  <a:lnTo>
                    <a:pt x="165" y="68"/>
                  </a:lnTo>
                  <a:lnTo>
                    <a:pt x="105" y="68"/>
                  </a:lnTo>
                  <a:lnTo>
                    <a:pt x="82" y="62"/>
                  </a:lnTo>
                  <a:lnTo>
                    <a:pt x="22" y="62"/>
                  </a:lnTo>
                  <a:lnTo>
                    <a:pt x="15" y="68"/>
                  </a:lnTo>
                  <a:lnTo>
                    <a:pt x="7" y="68"/>
                  </a:lnTo>
                  <a:lnTo>
                    <a:pt x="7" y="62"/>
                  </a:lnTo>
                  <a:lnTo>
                    <a:pt x="0" y="62"/>
                  </a:lnTo>
                  <a:lnTo>
                    <a:pt x="0" y="45"/>
                  </a:lnTo>
                  <a:lnTo>
                    <a:pt x="7" y="40"/>
                  </a:lnTo>
                  <a:lnTo>
                    <a:pt x="15" y="40"/>
                  </a:lnTo>
                  <a:lnTo>
                    <a:pt x="22" y="34"/>
                  </a:lnTo>
                  <a:lnTo>
                    <a:pt x="37" y="28"/>
                  </a:lnTo>
                  <a:lnTo>
                    <a:pt x="52" y="17"/>
                  </a:lnTo>
                  <a:lnTo>
                    <a:pt x="82" y="17"/>
                  </a:lnTo>
                  <a:lnTo>
                    <a:pt x="105" y="11"/>
                  </a:lnTo>
                  <a:lnTo>
                    <a:pt x="120" y="11"/>
                  </a:lnTo>
                  <a:lnTo>
                    <a:pt x="142" y="6"/>
                  </a:lnTo>
                  <a:lnTo>
                    <a:pt x="180" y="6"/>
                  </a:lnTo>
                  <a:lnTo>
                    <a:pt x="195" y="0"/>
                  </a:lnTo>
                  <a:lnTo>
                    <a:pt x="233" y="0"/>
                  </a:lnTo>
                  <a:lnTo>
                    <a:pt x="248" y="6"/>
                  </a:lnTo>
                  <a:lnTo>
                    <a:pt x="270" y="6"/>
                  </a:lnTo>
                  <a:lnTo>
                    <a:pt x="285" y="11"/>
                  </a:lnTo>
                  <a:lnTo>
                    <a:pt x="300" y="17"/>
                  </a:lnTo>
                  <a:lnTo>
                    <a:pt x="315" y="17"/>
                  </a:lnTo>
                  <a:lnTo>
                    <a:pt x="338" y="28"/>
                  </a:lnTo>
                  <a:lnTo>
                    <a:pt x="353" y="34"/>
                  </a:lnTo>
                  <a:lnTo>
                    <a:pt x="368" y="45"/>
                  </a:lnTo>
                  <a:lnTo>
                    <a:pt x="391" y="57"/>
                  </a:lnTo>
                  <a:lnTo>
                    <a:pt x="436" y="90"/>
                  </a:lnTo>
                  <a:lnTo>
                    <a:pt x="443" y="102"/>
                  </a:lnTo>
                  <a:lnTo>
                    <a:pt x="458" y="119"/>
                  </a:lnTo>
                  <a:close/>
                </a:path>
              </a:pathLst>
            </a:custGeom>
            <a:solidFill>
              <a:schemeClr val="bg1"/>
            </a:solidFill>
            <a:ln w="12700" cmpd="sng">
              <a:solidFill>
                <a:srgbClr val="33CCCC"/>
              </a:solidFill>
              <a:round/>
              <a:headEnd/>
              <a:tailEnd/>
            </a:ln>
          </p:spPr>
          <p:txBody>
            <a:bodyPr/>
            <a:lstStyle/>
            <a:p>
              <a:endParaRPr lang="en-US"/>
            </a:p>
          </p:txBody>
        </p:sp>
        <p:sp>
          <p:nvSpPr>
            <p:cNvPr id="6223" name="Freeform 79"/>
            <p:cNvSpPr>
              <a:spLocks/>
            </p:cNvSpPr>
            <p:nvPr/>
          </p:nvSpPr>
          <p:spPr bwMode="auto">
            <a:xfrm>
              <a:off x="4256" y="936"/>
              <a:ext cx="196" cy="175"/>
            </a:xfrm>
            <a:custGeom>
              <a:avLst/>
              <a:gdLst/>
              <a:ahLst/>
              <a:cxnLst>
                <a:cxn ang="0">
                  <a:pos x="166" y="57"/>
                </a:cxn>
                <a:cxn ang="0">
                  <a:pos x="181" y="68"/>
                </a:cxn>
                <a:cxn ang="0">
                  <a:pos x="196" y="68"/>
                </a:cxn>
                <a:cxn ang="0">
                  <a:pos x="196" y="79"/>
                </a:cxn>
                <a:cxn ang="0">
                  <a:pos x="181" y="85"/>
                </a:cxn>
                <a:cxn ang="0">
                  <a:pos x="173" y="90"/>
                </a:cxn>
                <a:cxn ang="0">
                  <a:pos x="166" y="102"/>
                </a:cxn>
                <a:cxn ang="0">
                  <a:pos x="158" y="107"/>
                </a:cxn>
                <a:cxn ang="0">
                  <a:pos x="166" y="113"/>
                </a:cxn>
                <a:cxn ang="0">
                  <a:pos x="166" y="130"/>
                </a:cxn>
                <a:cxn ang="0">
                  <a:pos x="173" y="136"/>
                </a:cxn>
                <a:cxn ang="0">
                  <a:pos x="173" y="147"/>
                </a:cxn>
                <a:cxn ang="0">
                  <a:pos x="158" y="158"/>
                </a:cxn>
                <a:cxn ang="0">
                  <a:pos x="135" y="141"/>
                </a:cxn>
                <a:cxn ang="0">
                  <a:pos x="128" y="141"/>
                </a:cxn>
                <a:cxn ang="0">
                  <a:pos x="128" y="136"/>
                </a:cxn>
                <a:cxn ang="0">
                  <a:pos x="113" y="124"/>
                </a:cxn>
                <a:cxn ang="0">
                  <a:pos x="105" y="124"/>
                </a:cxn>
                <a:cxn ang="0">
                  <a:pos x="90" y="136"/>
                </a:cxn>
                <a:cxn ang="0">
                  <a:pos x="83" y="147"/>
                </a:cxn>
                <a:cxn ang="0">
                  <a:pos x="68" y="158"/>
                </a:cxn>
                <a:cxn ang="0">
                  <a:pos x="60" y="169"/>
                </a:cxn>
                <a:cxn ang="0">
                  <a:pos x="45" y="175"/>
                </a:cxn>
                <a:cxn ang="0">
                  <a:pos x="38" y="175"/>
                </a:cxn>
                <a:cxn ang="0">
                  <a:pos x="30" y="164"/>
                </a:cxn>
                <a:cxn ang="0">
                  <a:pos x="38" y="152"/>
                </a:cxn>
                <a:cxn ang="0">
                  <a:pos x="38" y="147"/>
                </a:cxn>
                <a:cxn ang="0">
                  <a:pos x="45" y="136"/>
                </a:cxn>
                <a:cxn ang="0">
                  <a:pos x="53" y="130"/>
                </a:cxn>
                <a:cxn ang="0">
                  <a:pos x="53" y="113"/>
                </a:cxn>
                <a:cxn ang="0">
                  <a:pos x="45" y="107"/>
                </a:cxn>
                <a:cxn ang="0">
                  <a:pos x="38" y="107"/>
                </a:cxn>
                <a:cxn ang="0">
                  <a:pos x="30" y="102"/>
                </a:cxn>
                <a:cxn ang="0">
                  <a:pos x="23" y="102"/>
                </a:cxn>
                <a:cxn ang="0">
                  <a:pos x="15" y="96"/>
                </a:cxn>
                <a:cxn ang="0">
                  <a:pos x="8" y="96"/>
                </a:cxn>
                <a:cxn ang="0">
                  <a:pos x="0" y="90"/>
                </a:cxn>
                <a:cxn ang="0">
                  <a:pos x="8" y="79"/>
                </a:cxn>
                <a:cxn ang="0">
                  <a:pos x="15" y="74"/>
                </a:cxn>
                <a:cxn ang="0">
                  <a:pos x="23" y="74"/>
                </a:cxn>
                <a:cxn ang="0">
                  <a:pos x="38" y="68"/>
                </a:cxn>
                <a:cxn ang="0">
                  <a:pos x="53" y="68"/>
                </a:cxn>
                <a:cxn ang="0">
                  <a:pos x="60" y="62"/>
                </a:cxn>
                <a:cxn ang="0">
                  <a:pos x="75" y="57"/>
                </a:cxn>
                <a:cxn ang="0">
                  <a:pos x="83" y="51"/>
                </a:cxn>
                <a:cxn ang="0">
                  <a:pos x="83" y="40"/>
                </a:cxn>
                <a:cxn ang="0">
                  <a:pos x="90" y="23"/>
                </a:cxn>
                <a:cxn ang="0">
                  <a:pos x="98" y="11"/>
                </a:cxn>
                <a:cxn ang="0">
                  <a:pos x="113" y="0"/>
                </a:cxn>
                <a:cxn ang="0">
                  <a:pos x="120" y="11"/>
                </a:cxn>
                <a:cxn ang="0">
                  <a:pos x="120" y="17"/>
                </a:cxn>
                <a:cxn ang="0">
                  <a:pos x="128" y="34"/>
                </a:cxn>
                <a:cxn ang="0">
                  <a:pos x="128" y="57"/>
                </a:cxn>
                <a:cxn ang="0">
                  <a:pos x="143" y="62"/>
                </a:cxn>
                <a:cxn ang="0">
                  <a:pos x="166" y="57"/>
                </a:cxn>
              </a:cxnLst>
              <a:rect l="0" t="0" r="r" b="b"/>
              <a:pathLst>
                <a:path w="196" h="175">
                  <a:moveTo>
                    <a:pt x="166" y="57"/>
                  </a:moveTo>
                  <a:lnTo>
                    <a:pt x="181" y="68"/>
                  </a:lnTo>
                  <a:lnTo>
                    <a:pt x="196" y="68"/>
                  </a:lnTo>
                  <a:lnTo>
                    <a:pt x="196" y="79"/>
                  </a:lnTo>
                  <a:lnTo>
                    <a:pt x="181" y="85"/>
                  </a:lnTo>
                  <a:lnTo>
                    <a:pt x="173" y="90"/>
                  </a:lnTo>
                  <a:lnTo>
                    <a:pt x="166" y="102"/>
                  </a:lnTo>
                  <a:lnTo>
                    <a:pt x="158" y="107"/>
                  </a:lnTo>
                  <a:lnTo>
                    <a:pt x="166" y="113"/>
                  </a:lnTo>
                  <a:lnTo>
                    <a:pt x="166" y="130"/>
                  </a:lnTo>
                  <a:lnTo>
                    <a:pt x="173" y="136"/>
                  </a:lnTo>
                  <a:lnTo>
                    <a:pt x="173" y="147"/>
                  </a:lnTo>
                  <a:lnTo>
                    <a:pt x="158" y="158"/>
                  </a:lnTo>
                  <a:lnTo>
                    <a:pt x="135" y="141"/>
                  </a:lnTo>
                  <a:lnTo>
                    <a:pt x="128" y="141"/>
                  </a:lnTo>
                  <a:lnTo>
                    <a:pt x="128" y="136"/>
                  </a:lnTo>
                  <a:lnTo>
                    <a:pt x="113" y="124"/>
                  </a:lnTo>
                  <a:lnTo>
                    <a:pt x="105" y="124"/>
                  </a:lnTo>
                  <a:lnTo>
                    <a:pt x="90" y="136"/>
                  </a:lnTo>
                  <a:lnTo>
                    <a:pt x="83" y="147"/>
                  </a:lnTo>
                  <a:lnTo>
                    <a:pt x="68" y="158"/>
                  </a:lnTo>
                  <a:lnTo>
                    <a:pt x="60" y="169"/>
                  </a:lnTo>
                  <a:lnTo>
                    <a:pt x="45" y="175"/>
                  </a:lnTo>
                  <a:lnTo>
                    <a:pt x="38" y="175"/>
                  </a:lnTo>
                  <a:lnTo>
                    <a:pt x="30" y="164"/>
                  </a:lnTo>
                  <a:lnTo>
                    <a:pt x="38" y="152"/>
                  </a:lnTo>
                  <a:lnTo>
                    <a:pt x="38" y="147"/>
                  </a:lnTo>
                  <a:lnTo>
                    <a:pt x="45" y="136"/>
                  </a:lnTo>
                  <a:lnTo>
                    <a:pt x="53" y="130"/>
                  </a:lnTo>
                  <a:lnTo>
                    <a:pt x="53" y="113"/>
                  </a:lnTo>
                  <a:lnTo>
                    <a:pt x="45" y="107"/>
                  </a:lnTo>
                  <a:lnTo>
                    <a:pt x="38" y="107"/>
                  </a:lnTo>
                  <a:lnTo>
                    <a:pt x="30" y="102"/>
                  </a:lnTo>
                  <a:lnTo>
                    <a:pt x="23" y="102"/>
                  </a:lnTo>
                  <a:lnTo>
                    <a:pt x="15" y="96"/>
                  </a:lnTo>
                  <a:lnTo>
                    <a:pt x="8" y="96"/>
                  </a:lnTo>
                  <a:lnTo>
                    <a:pt x="0" y="90"/>
                  </a:lnTo>
                  <a:lnTo>
                    <a:pt x="8" y="79"/>
                  </a:lnTo>
                  <a:lnTo>
                    <a:pt x="15" y="74"/>
                  </a:lnTo>
                  <a:lnTo>
                    <a:pt x="23" y="74"/>
                  </a:lnTo>
                  <a:lnTo>
                    <a:pt x="38" y="68"/>
                  </a:lnTo>
                  <a:lnTo>
                    <a:pt x="53" y="68"/>
                  </a:lnTo>
                  <a:lnTo>
                    <a:pt x="60" y="62"/>
                  </a:lnTo>
                  <a:lnTo>
                    <a:pt x="75" y="57"/>
                  </a:lnTo>
                  <a:lnTo>
                    <a:pt x="83" y="51"/>
                  </a:lnTo>
                  <a:lnTo>
                    <a:pt x="83" y="40"/>
                  </a:lnTo>
                  <a:lnTo>
                    <a:pt x="90" y="23"/>
                  </a:lnTo>
                  <a:lnTo>
                    <a:pt x="98" y="11"/>
                  </a:lnTo>
                  <a:lnTo>
                    <a:pt x="113" y="0"/>
                  </a:lnTo>
                  <a:lnTo>
                    <a:pt x="120" y="11"/>
                  </a:lnTo>
                  <a:lnTo>
                    <a:pt x="120" y="17"/>
                  </a:lnTo>
                  <a:lnTo>
                    <a:pt x="128" y="34"/>
                  </a:lnTo>
                  <a:lnTo>
                    <a:pt x="128" y="57"/>
                  </a:lnTo>
                  <a:lnTo>
                    <a:pt x="143" y="62"/>
                  </a:lnTo>
                  <a:lnTo>
                    <a:pt x="166" y="57"/>
                  </a:lnTo>
                  <a:close/>
                </a:path>
              </a:pathLst>
            </a:custGeom>
            <a:solidFill>
              <a:schemeClr val="bg1"/>
            </a:solidFill>
            <a:ln w="12700" cmpd="sng">
              <a:solidFill>
                <a:srgbClr val="33CCCC"/>
              </a:solidFill>
              <a:round/>
              <a:headEnd/>
              <a:tailEnd/>
            </a:ln>
          </p:spPr>
          <p:txBody>
            <a:bodyPr/>
            <a:lstStyle/>
            <a:p>
              <a:endParaRPr lang="en-US"/>
            </a:p>
          </p:txBody>
        </p:sp>
        <p:sp>
          <p:nvSpPr>
            <p:cNvPr id="6224" name="Freeform 80"/>
            <p:cNvSpPr>
              <a:spLocks/>
            </p:cNvSpPr>
            <p:nvPr/>
          </p:nvSpPr>
          <p:spPr bwMode="auto">
            <a:xfrm>
              <a:off x="2256" y="987"/>
              <a:ext cx="68" cy="39"/>
            </a:xfrm>
            <a:custGeom>
              <a:avLst/>
              <a:gdLst/>
              <a:ahLst/>
              <a:cxnLst>
                <a:cxn ang="0">
                  <a:pos x="60" y="28"/>
                </a:cxn>
                <a:cxn ang="0">
                  <a:pos x="60" y="34"/>
                </a:cxn>
                <a:cxn ang="0">
                  <a:pos x="53" y="39"/>
                </a:cxn>
                <a:cxn ang="0">
                  <a:pos x="7" y="39"/>
                </a:cxn>
                <a:cxn ang="0">
                  <a:pos x="7" y="34"/>
                </a:cxn>
                <a:cxn ang="0">
                  <a:pos x="0" y="28"/>
                </a:cxn>
                <a:cxn ang="0">
                  <a:pos x="0" y="11"/>
                </a:cxn>
                <a:cxn ang="0">
                  <a:pos x="15" y="0"/>
                </a:cxn>
                <a:cxn ang="0">
                  <a:pos x="45" y="0"/>
                </a:cxn>
                <a:cxn ang="0">
                  <a:pos x="60" y="6"/>
                </a:cxn>
                <a:cxn ang="0">
                  <a:pos x="68" y="11"/>
                </a:cxn>
                <a:cxn ang="0">
                  <a:pos x="68" y="17"/>
                </a:cxn>
                <a:cxn ang="0">
                  <a:pos x="60" y="28"/>
                </a:cxn>
              </a:cxnLst>
              <a:rect l="0" t="0" r="r" b="b"/>
              <a:pathLst>
                <a:path w="68" h="39">
                  <a:moveTo>
                    <a:pt x="60" y="28"/>
                  </a:moveTo>
                  <a:lnTo>
                    <a:pt x="60" y="34"/>
                  </a:lnTo>
                  <a:lnTo>
                    <a:pt x="53" y="39"/>
                  </a:lnTo>
                  <a:lnTo>
                    <a:pt x="7" y="39"/>
                  </a:lnTo>
                  <a:lnTo>
                    <a:pt x="7" y="34"/>
                  </a:lnTo>
                  <a:lnTo>
                    <a:pt x="0" y="28"/>
                  </a:lnTo>
                  <a:lnTo>
                    <a:pt x="0" y="11"/>
                  </a:lnTo>
                  <a:lnTo>
                    <a:pt x="15" y="0"/>
                  </a:lnTo>
                  <a:lnTo>
                    <a:pt x="45" y="0"/>
                  </a:lnTo>
                  <a:lnTo>
                    <a:pt x="60" y="6"/>
                  </a:lnTo>
                  <a:lnTo>
                    <a:pt x="68" y="11"/>
                  </a:lnTo>
                  <a:lnTo>
                    <a:pt x="68" y="17"/>
                  </a:lnTo>
                  <a:lnTo>
                    <a:pt x="60" y="28"/>
                  </a:lnTo>
                  <a:close/>
                </a:path>
              </a:pathLst>
            </a:custGeom>
            <a:solidFill>
              <a:schemeClr val="bg1"/>
            </a:solidFill>
            <a:ln w="12700" cmpd="sng">
              <a:solidFill>
                <a:srgbClr val="33CCCC"/>
              </a:solidFill>
              <a:round/>
              <a:headEnd/>
              <a:tailEnd/>
            </a:ln>
          </p:spPr>
          <p:txBody>
            <a:bodyPr/>
            <a:lstStyle/>
            <a:p>
              <a:endParaRPr lang="en-US"/>
            </a:p>
          </p:txBody>
        </p:sp>
        <p:sp>
          <p:nvSpPr>
            <p:cNvPr id="6225" name="Freeform 81"/>
            <p:cNvSpPr>
              <a:spLocks/>
            </p:cNvSpPr>
            <p:nvPr/>
          </p:nvSpPr>
          <p:spPr bwMode="auto">
            <a:xfrm>
              <a:off x="4527" y="993"/>
              <a:ext cx="338" cy="169"/>
            </a:xfrm>
            <a:custGeom>
              <a:avLst/>
              <a:gdLst/>
              <a:ahLst/>
              <a:cxnLst>
                <a:cxn ang="0">
                  <a:pos x="323" y="79"/>
                </a:cxn>
                <a:cxn ang="0">
                  <a:pos x="331" y="101"/>
                </a:cxn>
                <a:cxn ang="0">
                  <a:pos x="338" y="118"/>
                </a:cxn>
                <a:cxn ang="0">
                  <a:pos x="338" y="141"/>
                </a:cxn>
                <a:cxn ang="0">
                  <a:pos x="323" y="157"/>
                </a:cxn>
                <a:cxn ang="0">
                  <a:pos x="323" y="163"/>
                </a:cxn>
                <a:cxn ang="0">
                  <a:pos x="316" y="163"/>
                </a:cxn>
                <a:cxn ang="0">
                  <a:pos x="308" y="169"/>
                </a:cxn>
                <a:cxn ang="0">
                  <a:pos x="278" y="169"/>
                </a:cxn>
                <a:cxn ang="0">
                  <a:pos x="270" y="163"/>
                </a:cxn>
                <a:cxn ang="0">
                  <a:pos x="263" y="152"/>
                </a:cxn>
                <a:cxn ang="0">
                  <a:pos x="255" y="146"/>
                </a:cxn>
                <a:cxn ang="0">
                  <a:pos x="248" y="135"/>
                </a:cxn>
                <a:cxn ang="0">
                  <a:pos x="240" y="124"/>
                </a:cxn>
                <a:cxn ang="0">
                  <a:pos x="225" y="112"/>
                </a:cxn>
                <a:cxn ang="0">
                  <a:pos x="210" y="107"/>
                </a:cxn>
                <a:cxn ang="0">
                  <a:pos x="203" y="95"/>
                </a:cxn>
                <a:cxn ang="0">
                  <a:pos x="188" y="84"/>
                </a:cxn>
                <a:cxn ang="0">
                  <a:pos x="173" y="79"/>
                </a:cxn>
                <a:cxn ang="0">
                  <a:pos x="158" y="73"/>
                </a:cxn>
                <a:cxn ang="0">
                  <a:pos x="143" y="62"/>
                </a:cxn>
                <a:cxn ang="0">
                  <a:pos x="128" y="56"/>
                </a:cxn>
                <a:cxn ang="0">
                  <a:pos x="113" y="56"/>
                </a:cxn>
                <a:cxn ang="0">
                  <a:pos x="98" y="50"/>
                </a:cxn>
                <a:cxn ang="0">
                  <a:pos x="83" y="45"/>
                </a:cxn>
                <a:cxn ang="0">
                  <a:pos x="60" y="45"/>
                </a:cxn>
                <a:cxn ang="0">
                  <a:pos x="0" y="50"/>
                </a:cxn>
                <a:cxn ang="0">
                  <a:pos x="0" y="28"/>
                </a:cxn>
                <a:cxn ang="0">
                  <a:pos x="7" y="22"/>
                </a:cxn>
                <a:cxn ang="0">
                  <a:pos x="15" y="22"/>
                </a:cxn>
                <a:cxn ang="0">
                  <a:pos x="22" y="17"/>
                </a:cxn>
                <a:cxn ang="0">
                  <a:pos x="22" y="11"/>
                </a:cxn>
                <a:cxn ang="0">
                  <a:pos x="30" y="11"/>
                </a:cxn>
                <a:cxn ang="0">
                  <a:pos x="52" y="5"/>
                </a:cxn>
                <a:cxn ang="0">
                  <a:pos x="67" y="0"/>
                </a:cxn>
                <a:cxn ang="0">
                  <a:pos x="150" y="0"/>
                </a:cxn>
                <a:cxn ang="0">
                  <a:pos x="173" y="5"/>
                </a:cxn>
                <a:cxn ang="0">
                  <a:pos x="188" y="11"/>
                </a:cxn>
                <a:cxn ang="0">
                  <a:pos x="203" y="17"/>
                </a:cxn>
                <a:cxn ang="0">
                  <a:pos x="225" y="22"/>
                </a:cxn>
                <a:cxn ang="0">
                  <a:pos x="240" y="33"/>
                </a:cxn>
                <a:cxn ang="0">
                  <a:pos x="263" y="39"/>
                </a:cxn>
                <a:cxn ang="0">
                  <a:pos x="270" y="50"/>
                </a:cxn>
                <a:cxn ang="0">
                  <a:pos x="293" y="62"/>
                </a:cxn>
                <a:cxn ang="0">
                  <a:pos x="308" y="67"/>
                </a:cxn>
                <a:cxn ang="0">
                  <a:pos x="323" y="79"/>
                </a:cxn>
              </a:cxnLst>
              <a:rect l="0" t="0" r="r" b="b"/>
              <a:pathLst>
                <a:path w="338" h="169">
                  <a:moveTo>
                    <a:pt x="323" y="79"/>
                  </a:moveTo>
                  <a:lnTo>
                    <a:pt x="331" y="101"/>
                  </a:lnTo>
                  <a:lnTo>
                    <a:pt x="338" y="118"/>
                  </a:lnTo>
                  <a:lnTo>
                    <a:pt x="338" y="141"/>
                  </a:lnTo>
                  <a:lnTo>
                    <a:pt x="323" y="157"/>
                  </a:lnTo>
                  <a:lnTo>
                    <a:pt x="323" y="163"/>
                  </a:lnTo>
                  <a:lnTo>
                    <a:pt x="316" y="163"/>
                  </a:lnTo>
                  <a:lnTo>
                    <a:pt x="308" y="169"/>
                  </a:lnTo>
                  <a:lnTo>
                    <a:pt x="278" y="169"/>
                  </a:lnTo>
                  <a:lnTo>
                    <a:pt x="270" y="163"/>
                  </a:lnTo>
                  <a:lnTo>
                    <a:pt x="263" y="152"/>
                  </a:lnTo>
                  <a:lnTo>
                    <a:pt x="255" y="146"/>
                  </a:lnTo>
                  <a:lnTo>
                    <a:pt x="248" y="135"/>
                  </a:lnTo>
                  <a:lnTo>
                    <a:pt x="240" y="124"/>
                  </a:lnTo>
                  <a:lnTo>
                    <a:pt x="225" y="112"/>
                  </a:lnTo>
                  <a:lnTo>
                    <a:pt x="210" y="107"/>
                  </a:lnTo>
                  <a:lnTo>
                    <a:pt x="203" y="95"/>
                  </a:lnTo>
                  <a:lnTo>
                    <a:pt x="188" y="84"/>
                  </a:lnTo>
                  <a:lnTo>
                    <a:pt x="173" y="79"/>
                  </a:lnTo>
                  <a:lnTo>
                    <a:pt x="158" y="73"/>
                  </a:lnTo>
                  <a:lnTo>
                    <a:pt x="143" y="62"/>
                  </a:lnTo>
                  <a:lnTo>
                    <a:pt x="128" y="56"/>
                  </a:lnTo>
                  <a:lnTo>
                    <a:pt x="113" y="56"/>
                  </a:lnTo>
                  <a:lnTo>
                    <a:pt x="98" y="50"/>
                  </a:lnTo>
                  <a:lnTo>
                    <a:pt x="83" y="45"/>
                  </a:lnTo>
                  <a:lnTo>
                    <a:pt x="60" y="45"/>
                  </a:lnTo>
                  <a:lnTo>
                    <a:pt x="0" y="50"/>
                  </a:lnTo>
                  <a:lnTo>
                    <a:pt x="0" y="28"/>
                  </a:lnTo>
                  <a:lnTo>
                    <a:pt x="7" y="22"/>
                  </a:lnTo>
                  <a:lnTo>
                    <a:pt x="15" y="22"/>
                  </a:lnTo>
                  <a:lnTo>
                    <a:pt x="22" y="17"/>
                  </a:lnTo>
                  <a:lnTo>
                    <a:pt x="22" y="11"/>
                  </a:lnTo>
                  <a:lnTo>
                    <a:pt x="30" y="11"/>
                  </a:lnTo>
                  <a:lnTo>
                    <a:pt x="52" y="5"/>
                  </a:lnTo>
                  <a:lnTo>
                    <a:pt x="67" y="0"/>
                  </a:lnTo>
                  <a:lnTo>
                    <a:pt x="150" y="0"/>
                  </a:lnTo>
                  <a:lnTo>
                    <a:pt x="173" y="5"/>
                  </a:lnTo>
                  <a:lnTo>
                    <a:pt x="188" y="11"/>
                  </a:lnTo>
                  <a:lnTo>
                    <a:pt x="203" y="17"/>
                  </a:lnTo>
                  <a:lnTo>
                    <a:pt x="225" y="22"/>
                  </a:lnTo>
                  <a:lnTo>
                    <a:pt x="240" y="33"/>
                  </a:lnTo>
                  <a:lnTo>
                    <a:pt x="263" y="39"/>
                  </a:lnTo>
                  <a:lnTo>
                    <a:pt x="270" y="50"/>
                  </a:lnTo>
                  <a:lnTo>
                    <a:pt x="293" y="62"/>
                  </a:lnTo>
                  <a:lnTo>
                    <a:pt x="308" y="67"/>
                  </a:lnTo>
                  <a:lnTo>
                    <a:pt x="323" y="79"/>
                  </a:lnTo>
                  <a:close/>
                </a:path>
              </a:pathLst>
            </a:custGeom>
            <a:solidFill>
              <a:schemeClr val="bg1"/>
            </a:solidFill>
            <a:ln w="12700" cmpd="sng">
              <a:solidFill>
                <a:srgbClr val="33CCCC"/>
              </a:solidFill>
              <a:round/>
              <a:headEnd/>
              <a:tailEnd/>
            </a:ln>
          </p:spPr>
          <p:txBody>
            <a:bodyPr/>
            <a:lstStyle/>
            <a:p>
              <a:endParaRPr lang="en-US"/>
            </a:p>
          </p:txBody>
        </p:sp>
        <p:sp>
          <p:nvSpPr>
            <p:cNvPr id="6226" name="Freeform 82"/>
            <p:cNvSpPr>
              <a:spLocks/>
            </p:cNvSpPr>
            <p:nvPr/>
          </p:nvSpPr>
          <p:spPr bwMode="auto">
            <a:xfrm>
              <a:off x="3970" y="1004"/>
              <a:ext cx="256" cy="175"/>
            </a:xfrm>
            <a:custGeom>
              <a:avLst/>
              <a:gdLst/>
              <a:ahLst/>
              <a:cxnLst>
                <a:cxn ang="0">
                  <a:pos x="256" y="39"/>
                </a:cxn>
                <a:cxn ang="0">
                  <a:pos x="233" y="45"/>
                </a:cxn>
                <a:cxn ang="0">
                  <a:pos x="211" y="51"/>
                </a:cxn>
                <a:cxn ang="0">
                  <a:pos x="196" y="56"/>
                </a:cxn>
                <a:cxn ang="0">
                  <a:pos x="181" y="68"/>
                </a:cxn>
                <a:cxn ang="0">
                  <a:pos x="158" y="79"/>
                </a:cxn>
                <a:cxn ang="0">
                  <a:pos x="151" y="96"/>
                </a:cxn>
                <a:cxn ang="0">
                  <a:pos x="136" y="107"/>
                </a:cxn>
                <a:cxn ang="0">
                  <a:pos x="128" y="124"/>
                </a:cxn>
                <a:cxn ang="0">
                  <a:pos x="121" y="135"/>
                </a:cxn>
                <a:cxn ang="0">
                  <a:pos x="113" y="141"/>
                </a:cxn>
                <a:cxn ang="0">
                  <a:pos x="106" y="152"/>
                </a:cxn>
                <a:cxn ang="0">
                  <a:pos x="98" y="163"/>
                </a:cxn>
                <a:cxn ang="0">
                  <a:pos x="83" y="169"/>
                </a:cxn>
                <a:cxn ang="0">
                  <a:pos x="76" y="175"/>
                </a:cxn>
                <a:cxn ang="0">
                  <a:pos x="38" y="175"/>
                </a:cxn>
                <a:cxn ang="0">
                  <a:pos x="38" y="169"/>
                </a:cxn>
                <a:cxn ang="0">
                  <a:pos x="30" y="169"/>
                </a:cxn>
                <a:cxn ang="0">
                  <a:pos x="8" y="152"/>
                </a:cxn>
                <a:cxn ang="0">
                  <a:pos x="8" y="146"/>
                </a:cxn>
                <a:cxn ang="0">
                  <a:pos x="0" y="141"/>
                </a:cxn>
                <a:cxn ang="0">
                  <a:pos x="0" y="135"/>
                </a:cxn>
                <a:cxn ang="0">
                  <a:pos x="15" y="113"/>
                </a:cxn>
                <a:cxn ang="0">
                  <a:pos x="30" y="96"/>
                </a:cxn>
                <a:cxn ang="0">
                  <a:pos x="45" y="73"/>
                </a:cxn>
                <a:cxn ang="0">
                  <a:pos x="68" y="56"/>
                </a:cxn>
                <a:cxn ang="0">
                  <a:pos x="83" y="39"/>
                </a:cxn>
                <a:cxn ang="0">
                  <a:pos x="106" y="22"/>
                </a:cxn>
                <a:cxn ang="0">
                  <a:pos x="128" y="11"/>
                </a:cxn>
                <a:cxn ang="0">
                  <a:pos x="158" y="0"/>
                </a:cxn>
                <a:cxn ang="0">
                  <a:pos x="173" y="0"/>
                </a:cxn>
                <a:cxn ang="0">
                  <a:pos x="188" y="6"/>
                </a:cxn>
                <a:cxn ang="0">
                  <a:pos x="196" y="6"/>
                </a:cxn>
                <a:cxn ang="0">
                  <a:pos x="211" y="11"/>
                </a:cxn>
                <a:cxn ang="0">
                  <a:pos x="241" y="34"/>
                </a:cxn>
                <a:cxn ang="0">
                  <a:pos x="256" y="39"/>
                </a:cxn>
              </a:cxnLst>
              <a:rect l="0" t="0" r="r" b="b"/>
              <a:pathLst>
                <a:path w="256" h="175">
                  <a:moveTo>
                    <a:pt x="256" y="39"/>
                  </a:moveTo>
                  <a:lnTo>
                    <a:pt x="233" y="45"/>
                  </a:lnTo>
                  <a:lnTo>
                    <a:pt x="211" y="51"/>
                  </a:lnTo>
                  <a:lnTo>
                    <a:pt x="196" y="56"/>
                  </a:lnTo>
                  <a:lnTo>
                    <a:pt x="181" y="68"/>
                  </a:lnTo>
                  <a:lnTo>
                    <a:pt x="158" y="79"/>
                  </a:lnTo>
                  <a:lnTo>
                    <a:pt x="151" y="96"/>
                  </a:lnTo>
                  <a:lnTo>
                    <a:pt x="136" y="107"/>
                  </a:lnTo>
                  <a:lnTo>
                    <a:pt x="128" y="124"/>
                  </a:lnTo>
                  <a:lnTo>
                    <a:pt x="121" y="135"/>
                  </a:lnTo>
                  <a:lnTo>
                    <a:pt x="113" y="141"/>
                  </a:lnTo>
                  <a:lnTo>
                    <a:pt x="106" y="152"/>
                  </a:lnTo>
                  <a:lnTo>
                    <a:pt x="98" y="163"/>
                  </a:lnTo>
                  <a:lnTo>
                    <a:pt x="83" y="169"/>
                  </a:lnTo>
                  <a:lnTo>
                    <a:pt x="76" y="175"/>
                  </a:lnTo>
                  <a:lnTo>
                    <a:pt x="38" y="175"/>
                  </a:lnTo>
                  <a:lnTo>
                    <a:pt x="38" y="169"/>
                  </a:lnTo>
                  <a:lnTo>
                    <a:pt x="30" y="169"/>
                  </a:lnTo>
                  <a:lnTo>
                    <a:pt x="8" y="152"/>
                  </a:lnTo>
                  <a:lnTo>
                    <a:pt x="8" y="146"/>
                  </a:lnTo>
                  <a:lnTo>
                    <a:pt x="0" y="141"/>
                  </a:lnTo>
                  <a:lnTo>
                    <a:pt x="0" y="135"/>
                  </a:lnTo>
                  <a:lnTo>
                    <a:pt x="15" y="113"/>
                  </a:lnTo>
                  <a:lnTo>
                    <a:pt x="30" y="96"/>
                  </a:lnTo>
                  <a:lnTo>
                    <a:pt x="45" y="73"/>
                  </a:lnTo>
                  <a:lnTo>
                    <a:pt x="68" y="56"/>
                  </a:lnTo>
                  <a:lnTo>
                    <a:pt x="83" y="39"/>
                  </a:lnTo>
                  <a:lnTo>
                    <a:pt x="106" y="22"/>
                  </a:lnTo>
                  <a:lnTo>
                    <a:pt x="128" y="11"/>
                  </a:lnTo>
                  <a:lnTo>
                    <a:pt x="158" y="0"/>
                  </a:lnTo>
                  <a:lnTo>
                    <a:pt x="173" y="0"/>
                  </a:lnTo>
                  <a:lnTo>
                    <a:pt x="188" y="6"/>
                  </a:lnTo>
                  <a:lnTo>
                    <a:pt x="196" y="6"/>
                  </a:lnTo>
                  <a:lnTo>
                    <a:pt x="211" y="11"/>
                  </a:lnTo>
                  <a:lnTo>
                    <a:pt x="241" y="34"/>
                  </a:lnTo>
                  <a:lnTo>
                    <a:pt x="256" y="39"/>
                  </a:lnTo>
                  <a:close/>
                </a:path>
              </a:pathLst>
            </a:custGeom>
            <a:solidFill>
              <a:schemeClr val="bg1"/>
            </a:solidFill>
            <a:ln w="12700" cmpd="sng">
              <a:solidFill>
                <a:srgbClr val="33CCCC"/>
              </a:solidFill>
              <a:round/>
              <a:headEnd/>
              <a:tailEnd/>
            </a:ln>
          </p:spPr>
          <p:txBody>
            <a:bodyPr/>
            <a:lstStyle/>
            <a:p>
              <a:endParaRPr lang="en-US"/>
            </a:p>
          </p:txBody>
        </p:sp>
        <p:sp>
          <p:nvSpPr>
            <p:cNvPr id="6227" name="Freeform 83"/>
            <p:cNvSpPr>
              <a:spLocks/>
            </p:cNvSpPr>
            <p:nvPr/>
          </p:nvSpPr>
          <p:spPr bwMode="auto">
            <a:xfrm>
              <a:off x="1068" y="1026"/>
              <a:ext cx="60" cy="29"/>
            </a:xfrm>
            <a:custGeom>
              <a:avLst/>
              <a:gdLst/>
              <a:ahLst/>
              <a:cxnLst>
                <a:cxn ang="0">
                  <a:pos x="60" y="6"/>
                </a:cxn>
                <a:cxn ang="0">
                  <a:pos x="60" y="23"/>
                </a:cxn>
                <a:cxn ang="0">
                  <a:pos x="52" y="23"/>
                </a:cxn>
                <a:cxn ang="0">
                  <a:pos x="45" y="29"/>
                </a:cxn>
                <a:cxn ang="0">
                  <a:pos x="0" y="29"/>
                </a:cxn>
                <a:cxn ang="0">
                  <a:pos x="7" y="23"/>
                </a:cxn>
                <a:cxn ang="0">
                  <a:pos x="0" y="12"/>
                </a:cxn>
                <a:cxn ang="0">
                  <a:pos x="0" y="0"/>
                </a:cxn>
                <a:cxn ang="0">
                  <a:pos x="52" y="0"/>
                </a:cxn>
                <a:cxn ang="0">
                  <a:pos x="60" y="6"/>
                </a:cxn>
              </a:cxnLst>
              <a:rect l="0" t="0" r="r" b="b"/>
              <a:pathLst>
                <a:path w="60" h="29">
                  <a:moveTo>
                    <a:pt x="60" y="6"/>
                  </a:moveTo>
                  <a:lnTo>
                    <a:pt x="60" y="23"/>
                  </a:lnTo>
                  <a:lnTo>
                    <a:pt x="52" y="23"/>
                  </a:lnTo>
                  <a:lnTo>
                    <a:pt x="45" y="29"/>
                  </a:lnTo>
                  <a:lnTo>
                    <a:pt x="0" y="29"/>
                  </a:lnTo>
                  <a:lnTo>
                    <a:pt x="7" y="23"/>
                  </a:lnTo>
                  <a:lnTo>
                    <a:pt x="0" y="12"/>
                  </a:lnTo>
                  <a:lnTo>
                    <a:pt x="0" y="0"/>
                  </a:lnTo>
                  <a:lnTo>
                    <a:pt x="52" y="0"/>
                  </a:lnTo>
                  <a:lnTo>
                    <a:pt x="60" y="6"/>
                  </a:lnTo>
                  <a:close/>
                </a:path>
              </a:pathLst>
            </a:custGeom>
            <a:solidFill>
              <a:schemeClr val="bg1"/>
            </a:solidFill>
            <a:ln w="12700" cmpd="sng">
              <a:solidFill>
                <a:srgbClr val="33CCCC"/>
              </a:solidFill>
              <a:round/>
              <a:headEnd/>
              <a:tailEnd/>
            </a:ln>
          </p:spPr>
          <p:txBody>
            <a:bodyPr/>
            <a:lstStyle/>
            <a:p>
              <a:endParaRPr lang="en-US"/>
            </a:p>
          </p:txBody>
        </p:sp>
        <p:sp>
          <p:nvSpPr>
            <p:cNvPr id="6228" name="Freeform 84"/>
            <p:cNvSpPr>
              <a:spLocks/>
            </p:cNvSpPr>
            <p:nvPr/>
          </p:nvSpPr>
          <p:spPr bwMode="auto">
            <a:xfrm>
              <a:off x="1579" y="1021"/>
              <a:ext cx="196" cy="135"/>
            </a:xfrm>
            <a:custGeom>
              <a:avLst/>
              <a:gdLst/>
              <a:ahLst/>
              <a:cxnLst>
                <a:cxn ang="0">
                  <a:pos x="143" y="11"/>
                </a:cxn>
                <a:cxn ang="0">
                  <a:pos x="135" y="22"/>
                </a:cxn>
                <a:cxn ang="0">
                  <a:pos x="143" y="28"/>
                </a:cxn>
                <a:cxn ang="0">
                  <a:pos x="158" y="34"/>
                </a:cxn>
                <a:cxn ang="0">
                  <a:pos x="173" y="39"/>
                </a:cxn>
                <a:cxn ang="0">
                  <a:pos x="188" y="45"/>
                </a:cxn>
                <a:cxn ang="0">
                  <a:pos x="196" y="51"/>
                </a:cxn>
                <a:cxn ang="0">
                  <a:pos x="196" y="56"/>
                </a:cxn>
                <a:cxn ang="0">
                  <a:pos x="173" y="67"/>
                </a:cxn>
                <a:cxn ang="0">
                  <a:pos x="158" y="79"/>
                </a:cxn>
                <a:cxn ang="0">
                  <a:pos x="158" y="124"/>
                </a:cxn>
                <a:cxn ang="0">
                  <a:pos x="151" y="129"/>
                </a:cxn>
                <a:cxn ang="0">
                  <a:pos x="143" y="129"/>
                </a:cxn>
                <a:cxn ang="0">
                  <a:pos x="120" y="124"/>
                </a:cxn>
                <a:cxn ang="0">
                  <a:pos x="113" y="118"/>
                </a:cxn>
                <a:cxn ang="0">
                  <a:pos x="105" y="118"/>
                </a:cxn>
                <a:cxn ang="0">
                  <a:pos x="105" y="113"/>
                </a:cxn>
                <a:cxn ang="0">
                  <a:pos x="98" y="107"/>
                </a:cxn>
                <a:cxn ang="0">
                  <a:pos x="83" y="107"/>
                </a:cxn>
                <a:cxn ang="0">
                  <a:pos x="68" y="118"/>
                </a:cxn>
                <a:cxn ang="0">
                  <a:pos x="68" y="124"/>
                </a:cxn>
                <a:cxn ang="0">
                  <a:pos x="53" y="135"/>
                </a:cxn>
                <a:cxn ang="0">
                  <a:pos x="23" y="135"/>
                </a:cxn>
                <a:cxn ang="0">
                  <a:pos x="15" y="129"/>
                </a:cxn>
                <a:cxn ang="0">
                  <a:pos x="8" y="129"/>
                </a:cxn>
                <a:cxn ang="0">
                  <a:pos x="0" y="124"/>
                </a:cxn>
                <a:cxn ang="0">
                  <a:pos x="8" y="118"/>
                </a:cxn>
                <a:cxn ang="0">
                  <a:pos x="15" y="101"/>
                </a:cxn>
                <a:cxn ang="0">
                  <a:pos x="23" y="90"/>
                </a:cxn>
                <a:cxn ang="0">
                  <a:pos x="30" y="79"/>
                </a:cxn>
                <a:cxn ang="0">
                  <a:pos x="38" y="73"/>
                </a:cxn>
                <a:cxn ang="0">
                  <a:pos x="38" y="62"/>
                </a:cxn>
                <a:cxn ang="0">
                  <a:pos x="23" y="51"/>
                </a:cxn>
                <a:cxn ang="0">
                  <a:pos x="8" y="45"/>
                </a:cxn>
                <a:cxn ang="0">
                  <a:pos x="15" y="34"/>
                </a:cxn>
                <a:cxn ang="0">
                  <a:pos x="23" y="28"/>
                </a:cxn>
                <a:cxn ang="0">
                  <a:pos x="45" y="28"/>
                </a:cxn>
                <a:cxn ang="0">
                  <a:pos x="60" y="34"/>
                </a:cxn>
                <a:cxn ang="0">
                  <a:pos x="75" y="22"/>
                </a:cxn>
                <a:cxn ang="0">
                  <a:pos x="83" y="11"/>
                </a:cxn>
                <a:cxn ang="0">
                  <a:pos x="90" y="5"/>
                </a:cxn>
                <a:cxn ang="0">
                  <a:pos x="105" y="0"/>
                </a:cxn>
                <a:cxn ang="0">
                  <a:pos x="120" y="0"/>
                </a:cxn>
                <a:cxn ang="0">
                  <a:pos x="128" y="5"/>
                </a:cxn>
                <a:cxn ang="0">
                  <a:pos x="135" y="5"/>
                </a:cxn>
                <a:cxn ang="0">
                  <a:pos x="143" y="11"/>
                </a:cxn>
              </a:cxnLst>
              <a:rect l="0" t="0" r="r" b="b"/>
              <a:pathLst>
                <a:path w="196" h="135">
                  <a:moveTo>
                    <a:pt x="143" y="11"/>
                  </a:moveTo>
                  <a:lnTo>
                    <a:pt x="135" y="22"/>
                  </a:lnTo>
                  <a:lnTo>
                    <a:pt x="143" y="28"/>
                  </a:lnTo>
                  <a:lnTo>
                    <a:pt x="158" y="34"/>
                  </a:lnTo>
                  <a:lnTo>
                    <a:pt x="173" y="39"/>
                  </a:lnTo>
                  <a:lnTo>
                    <a:pt x="188" y="45"/>
                  </a:lnTo>
                  <a:lnTo>
                    <a:pt x="196" y="51"/>
                  </a:lnTo>
                  <a:lnTo>
                    <a:pt x="196" y="56"/>
                  </a:lnTo>
                  <a:lnTo>
                    <a:pt x="173" y="67"/>
                  </a:lnTo>
                  <a:lnTo>
                    <a:pt x="158" y="79"/>
                  </a:lnTo>
                  <a:lnTo>
                    <a:pt x="158" y="124"/>
                  </a:lnTo>
                  <a:lnTo>
                    <a:pt x="151" y="129"/>
                  </a:lnTo>
                  <a:lnTo>
                    <a:pt x="143" y="129"/>
                  </a:lnTo>
                  <a:lnTo>
                    <a:pt x="120" y="124"/>
                  </a:lnTo>
                  <a:lnTo>
                    <a:pt x="113" y="118"/>
                  </a:lnTo>
                  <a:lnTo>
                    <a:pt x="105" y="118"/>
                  </a:lnTo>
                  <a:lnTo>
                    <a:pt x="105" y="113"/>
                  </a:lnTo>
                  <a:lnTo>
                    <a:pt x="98" y="107"/>
                  </a:lnTo>
                  <a:lnTo>
                    <a:pt x="83" y="107"/>
                  </a:lnTo>
                  <a:lnTo>
                    <a:pt x="68" y="118"/>
                  </a:lnTo>
                  <a:lnTo>
                    <a:pt x="68" y="124"/>
                  </a:lnTo>
                  <a:lnTo>
                    <a:pt x="53" y="135"/>
                  </a:lnTo>
                  <a:lnTo>
                    <a:pt x="23" y="135"/>
                  </a:lnTo>
                  <a:lnTo>
                    <a:pt x="15" y="129"/>
                  </a:lnTo>
                  <a:lnTo>
                    <a:pt x="8" y="129"/>
                  </a:lnTo>
                  <a:lnTo>
                    <a:pt x="0" y="124"/>
                  </a:lnTo>
                  <a:lnTo>
                    <a:pt x="8" y="118"/>
                  </a:lnTo>
                  <a:lnTo>
                    <a:pt x="15" y="101"/>
                  </a:lnTo>
                  <a:lnTo>
                    <a:pt x="23" y="90"/>
                  </a:lnTo>
                  <a:lnTo>
                    <a:pt x="30" y="79"/>
                  </a:lnTo>
                  <a:lnTo>
                    <a:pt x="38" y="73"/>
                  </a:lnTo>
                  <a:lnTo>
                    <a:pt x="38" y="62"/>
                  </a:lnTo>
                  <a:lnTo>
                    <a:pt x="23" y="51"/>
                  </a:lnTo>
                  <a:lnTo>
                    <a:pt x="8" y="45"/>
                  </a:lnTo>
                  <a:lnTo>
                    <a:pt x="15" y="34"/>
                  </a:lnTo>
                  <a:lnTo>
                    <a:pt x="23" y="28"/>
                  </a:lnTo>
                  <a:lnTo>
                    <a:pt x="45" y="28"/>
                  </a:lnTo>
                  <a:lnTo>
                    <a:pt x="60" y="34"/>
                  </a:lnTo>
                  <a:lnTo>
                    <a:pt x="75" y="22"/>
                  </a:lnTo>
                  <a:lnTo>
                    <a:pt x="83" y="11"/>
                  </a:lnTo>
                  <a:lnTo>
                    <a:pt x="90" y="5"/>
                  </a:lnTo>
                  <a:lnTo>
                    <a:pt x="105" y="0"/>
                  </a:lnTo>
                  <a:lnTo>
                    <a:pt x="120" y="0"/>
                  </a:lnTo>
                  <a:lnTo>
                    <a:pt x="128" y="5"/>
                  </a:lnTo>
                  <a:lnTo>
                    <a:pt x="135" y="5"/>
                  </a:lnTo>
                  <a:lnTo>
                    <a:pt x="143" y="11"/>
                  </a:lnTo>
                  <a:close/>
                </a:path>
              </a:pathLst>
            </a:custGeom>
            <a:solidFill>
              <a:schemeClr val="bg1"/>
            </a:solidFill>
            <a:ln w="12700" cmpd="sng">
              <a:solidFill>
                <a:srgbClr val="33CCCC"/>
              </a:solidFill>
              <a:round/>
              <a:headEnd/>
              <a:tailEnd/>
            </a:ln>
          </p:spPr>
          <p:txBody>
            <a:bodyPr/>
            <a:lstStyle/>
            <a:p>
              <a:endParaRPr lang="en-US"/>
            </a:p>
          </p:txBody>
        </p:sp>
        <p:sp>
          <p:nvSpPr>
            <p:cNvPr id="6229" name="Freeform 85"/>
            <p:cNvSpPr>
              <a:spLocks/>
            </p:cNvSpPr>
            <p:nvPr/>
          </p:nvSpPr>
          <p:spPr bwMode="auto">
            <a:xfrm>
              <a:off x="4113" y="1072"/>
              <a:ext cx="166" cy="293"/>
            </a:xfrm>
            <a:custGeom>
              <a:avLst/>
              <a:gdLst/>
              <a:ahLst/>
              <a:cxnLst>
                <a:cxn ang="0">
                  <a:pos x="158" y="0"/>
                </a:cxn>
                <a:cxn ang="0">
                  <a:pos x="166" y="11"/>
                </a:cxn>
                <a:cxn ang="0">
                  <a:pos x="166" y="16"/>
                </a:cxn>
                <a:cxn ang="0">
                  <a:pos x="158" y="28"/>
                </a:cxn>
                <a:cxn ang="0">
                  <a:pos x="143" y="33"/>
                </a:cxn>
                <a:cxn ang="0">
                  <a:pos x="136" y="62"/>
                </a:cxn>
                <a:cxn ang="0">
                  <a:pos x="128" y="84"/>
                </a:cxn>
                <a:cxn ang="0">
                  <a:pos x="121" y="112"/>
                </a:cxn>
                <a:cxn ang="0">
                  <a:pos x="113" y="135"/>
                </a:cxn>
                <a:cxn ang="0">
                  <a:pos x="105" y="163"/>
                </a:cxn>
                <a:cxn ang="0">
                  <a:pos x="98" y="191"/>
                </a:cxn>
                <a:cxn ang="0">
                  <a:pos x="98" y="214"/>
                </a:cxn>
                <a:cxn ang="0">
                  <a:pos x="105" y="242"/>
                </a:cxn>
                <a:cxn ang="0">
                  <a:pos x="105" y="253"/>
                </a:cxn>
                <a:cxn ang="0">
                  <a:pos x="98" y="265"/>
                </a:cxn>
                <a:cxn ang="0">
                  <a:pos x="90" y="276"/>
                </a:cxn>
                <a:cxn ang="0">
                  <a:pos x="83" y="287"/>
                </a:cxn>
                <a:cxn ang="0">
                  <a:pos x="75" y="287"/>
                </a:cxn>
                <a:cxn ang="0">
                  <a:pos x="75" y="293"/>
                </a:cxn>
                <a:cxn ang="0">
                  <a:pos x="45" y="293"/>
                </a:cxn>
                <a:cxn ang="0">
                  <a:pos x="38" y="287"/>
                </a:cxn>
                <a:cxn ang="0">
                  <a:pos x="23" y="282"/>
                </a:cxn>
                <a:cxn ang="0">
                  <a:pos x="15" y="270"/>
                </a:cxn>
                <a:cxn ang="0">
                  <a:pos x="8" y="253"/>
                </a:cxn>
                <a:cxn ang="0">
                  <a:pos x="0" y="236"/>
                </a:cxn>
                <a:cxn ang="0">
                  <a:pos x="0" y="219"/>
                </a:cxn>
                <a:cxn ang="0">
                  <a:pos x="8" y="203"/>
                </a:cxn>
                <a:cxn ang="0">
                  <a:pos x="8" y="146"/>
                </a:cxn>
                <a:cxn ang="0">
                  <a:pos x="15" y="124"/>
                </a:cxn>
                <a:cxn ang="0">
                  <a:pos x="23" y="95"/>
                </a:cxn>
                <a:cxn ang="0">
                  <a:pos x="45" y="73"/>
                </a:cxn>
                <a:cxn ang="0">
                  <a:pos x="60" y="50"/>
                </a:cxn>
                <a:cxn ang="0">
                  <a:pos x="83" y="33"/>
                </a:cxn>
                <a:cxn ang="0">
                  <a:pos x="113" y="16"/>
                </a:cxn>
                <a:cxn ang="0">
                  <a:pos x="143" y="0"/>
                </a:cxn>
                <a:cxn ang="0">
                  <a:pos x="158" y="0"/>
                </a:cxn>
              </a:cxnLst>
              <a:rect l="0" t="0" r="r" b="b"/>
              <a:pathLst>
                <a:path w="166" h="293">
                  <a:moveTo>
                    <a:pt x="158" y="0"/>
                  </a:moveTo>
                  <a:lnTo>
                    <a:pt x="166" y="11"/>
                  </a:lnTo>
                  <a:lnTo>
                    <a:pt x="166" y="16"/>
                  </a:lnTo>
                  <a:lnTo>
                    <a:pt x="158" y="28"/>
                  </a:lnTo>
                  <a:lnTo>
                    <a:pt x="143" y="33"/>
                  </a:lnTo>
                  <a:lnTo>
                    <a:pt x="136" y="62"/>
                  </a:lnTo>
                  <a:lnTo>
                    <a:pt x="128" y="84"/>
                  </a:lnTo>
                  <a:lnTo>
                    <a:pt x="121" y="112"/>
                  </a:lnTo>
                  <a:lnTo>
                    <a:pt x="113" y="135"/>
                  </a:lnTo>
                  <a:lnTo>
                    <a:pt x="105" y="163"/>
                  </a:lnTo>
                  <a:lnTo>
                    <a:pt x="98" y="191"/>
                  </a:lnTo>
                  <a:lnTo>
                    <a:pt x="98" y="214"/>
                  </a:lnTo>
                  <a:lnTo>
                    <a:pt x="105" y="242"/>
                  </a:lnTo>
                  <a:lnTo>
                    <a:pt x="105" y="253"/>
                  </a:lnTo>
                  <a:lnTo>
                    <a:pt x="98" y="265"/>
                  </a:lnTo>
                  <a:lnTo>
                    <a:pt x="90" y="276"/>
                  </a:lnTo>
                  <a:lnTo>
                    <a:pt x="83" y="287"/>
                  </a:lnTo>
                  <a:lnTo>
                    <a:pt x="75" y="287"/>
                  </a:lnTo>
                  <a:lnTo>
                    <a:pt x="75" y="293"/>
                  </a:lnTo>
                  <a:lnTo>
                    <a:pt x="45" y="293"/>
                  </a:lnTo>
                  <a:lnTo>
                    <a:pt x="38" y="287"/>
                  </a:lnTo>
                  <a:lnTo>
                    <a:pt x="23" y="282"/>
                  </a:lnTo>
                  <a:lnTo>
                    <a:pt x="15" y="270"/>
                  </a:lnTo>
                  <a:lnTo>
                    <a:pt x="8" y="253"/>
                  </a:lnTo>
                  <a:lnTo>
                    <a:pt x="0" y="236"/>
                  </a:lnTo>
                  <a:lnTo>
                    <a:pt x="0" y="219"/>
                  </a:lnTo>
                  <a:lnTo>
                    <a:pt x="8" y="203"/>
                  </a:lnTo>
                  <a:lnTo>
                    <a:pt x="8" y="146"/>
                  </a:lnTo>
                  <a:lnTo>
                    <a:pt x="15" y="124"/>
                  </a:lnTo>
                  <a:lnTo>
                    <a:pt x="23" y="95"/>
                  </a:lnTo>
                  <a:lnTo>
                    <a:pt x="45" y="73"/>
                  </a:lnTo>
                  <a:lnTo>
                    <a:pt x="60" y="50"/>
                  </a:lnTo>
                  <a:lnTo>
                    <a:pt x="83" y="33"/>
                  </a:lnTo>
                  <a:lnTo>
                    <a:pt x="113" y="16"/>
                  </a:lnTo>
                  <a:lnTo>
                    <a:pt x="143" y="0"/>
                  </a:lnTo>
                  <a:lnTo>
                    <a:pt x="158" y="0"/>
                  </a:lnTo>
                  <a:close/>
                </a:path>
              </a:pathLst>
            </a:custGeom>
            <a:solidFill>
              <a:schemeClr val="bg1"/>
            </a:solidFill>
            <a:ln w="12700" cmpd="sng">
              <a:solidFill>
                <a:srgbClr val="33CCCC"/>
              </a:solidFill>
              <a:round/>
              <a:headEnd/>
              <a:tailEnd/>
            </a:ln>
          </p:spPr>
          <p:txBody>
            <a:bodyPr/>
            <a:lstStyle/>
            <a:p>
              <a:endParaRPr lang="en-US"/>
            </a:p>
          </p:txBody>
        </p:sp>
        <p:sp>
          <p:nvSpPr>
            <p:cNvPr id="6230" name="Freeform 86"/>
            <p:cNvSpPr>
              <a:spLocks/>
            </p:cNvSpPr>
            <p:nvPr/>
          </p:nvSpPr>
          <p:spPr bwMode="auto">
            <a:xfrm>
              <a:off x="880" y="1077"/>
              <a:ext cx="83" cy="62"/>
            </a:xfrm>
            <a:custGeom>
              <a:avLst/>
              <a:gdLst/>
              <a:ahLst/>
              <a:cxnLst>
                <a:cxn ang="0">
                  <a:pos x="83" y="23"/>
                </a:cxn>
                <a:cxn ang="0">
                  <a:pos x="83" y="45"/>
                </a:cxn>
                <a:cxn ang="0">
                  <a:pos x="75" y="51"/>
                </a:cxn>
                <a:cxn ang="0">
                  <a:pos x="67" y="62"/>
                </a:cxn>
                <a:cxn ang="0">
                  <a:pos x="45" y="62"/>
                </a:cxn>
                <a:cxn ang="0">
                  <a:pos x="30" y="57"/>
                </a:cxn>
                <a:cxn ang="0">
                  <a:pos x="0" y="34"/>
                </a:cxn>
                <a:cxn ang="0">
                  <a:pos x="7" y="28"/>
                </a:cxn>
                <a:cxn ang="0">
                  <a:pos x="7" y="17"/>
                </a:cxn>
                <a:cxn ang="0">
                  <a:pos x="15" y="11"/>
                </a:cxn>
                <a:cxn ang="0">
                  <a:pos x="22" y="0"/>
                </a:cxn>
                <a:cxn ang="0">
                  <a:pos x="30" y="0"/>
                </a:cxn>
                <a:cxn ang="0">
                  <a:pos x="45" y="6"/>
                </a:cxn>
                <a:cxn ang="0">
                  <a:pos x="60" y="6"/>
                </a:cxn>
                <a:cxn ang="0">
                  <a:pos x="67" y="11"/>
                </a:cxn>
                <a:cxn ang="0">
                  <a:pos x="67" y="17"/>
                </a:cxn>
                <a:cxn ang="0">
                  <a:pos x="75" y="17"/>
                </a:cxn>
                <a:cxn ang="0">
                  <a:pos x="83" y="23"/>
                </a:cxn>
              </a:cxnLst>
              <a:rect l="0" t="0" r="r" b="b"/>
              <a:pathLst>
                <a:path w="83" h="62">
                  <a:moveTo>
                    <a:pt x="83" y="23"/>
                  </a:moveTo>
                  <a:lnTo>
                    <a:pt x="83" y="45"/>
                  </a:lnTo>
                  <a:lnTo>
                    <a:pt x="75" y="51"/>
                  </a:lnTo>
                  <a:lnTo>
                    <a:pt x="67" y="62"/>
                  </a:lnTo>
                  <a:lnTo>
                    <a:pt x="45" y="62"/>
                  </a:lnTo>
                  <a:lnTo>
                    <a:pt x="30" y="57"/>
                  </a:lnTo>
                  <a:lnTo>
                    <a:pt x="0" y="34"/>
                  </a:lnTo>
                  <a:lnTo>
                    <a:pt x="7" y="28"/>
                  </a:lnTo>
                  <a:lnTo>
                    <a:pt x="7" y="17"/>
                  </a:lnTo>
                  <a:lnTo>
                    <a:pt x="15" y="11"/>
                  </a:lnTo>
                  <a:lnTo>
                    <a:pt x="22" y="0"/>
                  </a:lnTo>
                  <a:lnTo>
                    <a:pt x="30" y="0"/>
                  </a:lnTo>
                  <a:lnTo>
                    <a:pt x="45" y="6"/>
                  </a:lnTo>
                  <a:lnTo>
                    <a:pt x="60" y="6"/>
                  </a:lnTo>
                  <a:lnTo>
                    <a:pt x="67" y="11"/>
                  </a:lnTo>
                  <a:lnTo>
                    <a:pt x="67" y="17"/>
                  </a:lnTo>
                  <a:lnTo>
                    <a:pt x="75" y="17"/>
                  </a:lnTo>
                  <a:lnTo>
                    <a:pt x="83" y="23"/>
                  </a:lnTo>
                  <a:close/>
                </a:path>
              </a:pathLst>
            </a:custGeom>
            <a:solidFill>
              <a:schemeClr val="bg1"/>
            </a:solidFill>
            <a:ln w="12700" cmpd="sng">
              <a:solidFill>
                <a:srgbClr val="33CCCC"/>
              </a:solidFill>
              <a:round/>
              <a:headEnd/>
              <a:tailEnd/>
            </a:ln>
          </p:spPr>
          <p:txBody>
            <a:bodyPr/>
            <a:lstStyle/>
            <a:p>
              <a:endParaRPr lang="en-US"/>
            </a:p>
          </p:txBody>
        </p:sp>
        <p:sp>
          <p:nvSpPr>
            <p:cNvPr id="6231" name="Freeform 87"/>
            <p:cNvSpPr>
              <a:spLocks/>
            </p:cNvSpPr>
            <p:nvPr/>
          </p:nvSpPr>
          <p:spPr bwMode="auto">
            <a:xfrm>
              <a:off x="4467" y="1077"/>
              <a:ext cx="225" cy="237"/>
            </a:xfrm>
            <a:custGeom>
              <a:avLst/>
              <a:gdLst/>
              <a:ahLst/>
              <a:cxnLst>
                <a:cxn ang="0">
                  <a:pos x="188" y="79"/>
                </a:cxn>
                <a:cxn ang="0">
                  <a:pos x="195" y="96"/>
                </a:cxn>
                <a:cxn ang="0">
                  <a:pos x="203" y="113"/>
                </a:cxn>
                <a:cxn ang="0">
                  <a:pos x="210" y="130"/>
                </a:cxn>
                <a:cxn ang="0">
                  <a:pos x="218" y="152"/>
                </a:cxn>
                <a:cxn ang="0">
                  <a:pos x="218" y="164"/>
                </a:cxn>
                <a:cxn ang="0">
                  <a:pos x="225" y="186"/>
                </a:cxn>
                <a:cxn ang="0">
                  <a:pos x="218" y="203"/>
                </a:cxn>
                <a:cxn ang="0">
                  <a:pos x="203" y="220"/>
                </a:cxn>
                <a:cxn ang="0">
                  <a:pos x="188" y="231"/>
                </a:cxn>
                <a:cxn ang="0">
                  <a:pos x="173" y="231"/>
                </a:cxn>
                <a:cxn ang="0">
                  <a:pos x="165" y="237"/>
                </a:cxn>
                <a:cxn ang="0">
                  <a:pos x="165" y="231"/>
                </a:cxn>
                <a:cxn ang="0">
                  <a:pos x="158" y="231"/>
                </a:cxn>
                <a:cxn ang="0">
                  <a:pos x="143" y="198"/>
                </a:cxn>
                <a:cxn ang="0">
                  <a:pos x="135" y="169"/>
                </a:cxn>
                <a:cxn ang="0">
                  <a:pos x="120" y="141"/>
                </a:cxn>
                <a:cxn ang="0">
                  <a:pos x="105" y="107"/>
                </a:cxn>
                <a:cxn ang="0">
                  <a:pos x="82" y="85"/>
                </a:cxn>
                <a:cxn ang="0">
                  <a:pos x="60" y="57"/>
                </a:cxn>
                <a:cxn ang="0">
                  <a:pos x="30" y="34"/>
                </a:cxn>
                <a:cxn ang="0">
                  <a:pos x="0" y="17"/>
                </a:cxn>
                <a:cxn ang="0">
                  <a:pos x="0" y="6"/>
                </a:cxn>
                <a:cxn ang="0">
                  <a:pos x="7" y="0"/>
                </a:cxn>
                <a:cxn ang="0">
                  <a:pos x="60" y="0"/>
                </a:cxn>
                <a:cxn ang="0">
                  <a:pos x="82" y="6"/>
                </a:cxn>
                <a:cxn ang="0">
                  <a:pos x="112" y="17"/>
                </a:cxn>
                <a:cxn ang="0">
                  <a:pos x="127" y="34"/>
                </a:cxn>
                <a:cxn ang="0">
                  <a:pos x="188" y="79"/>
                </a:cxn>
              </a:cxnLst>
              <a:rect l="0" t="0" r="r" b="b"/>
              <a:pathLst>
                <a:path w="225" h="237">
                  <a:moveTo>
                    <a:pt x="188" y="79"/>
                  </a:moveTo>
                  <a:lnTo>
                    <a:pt x="195" y="96"/>
                  </a:lnTo>
                  <a:lnTo>
                    <a:pt x="203" y="113"/>
                  </a:lnTo>
                  <a:lnTo>
                    <a:pt x="210" y="130"/>
                  </a:lnTo>
                  <a:lnTo>
                    <a:pt x="218" y="152"/>
                  </a:lnTo>
                  <a:lnTo>
                    <a:pt x="218" y="164"/>
                  </a:lnTo>
                  <a:lnTo>
                    <a:pt x="225" y="186"/>
                  </a:lnTo>
                  <a:lnTo>
                    <a:pt x="218" y="203"/>
                  </a:lnTo>
                  <a:lnTo>
                    <a:pt x="203" y="220"/>
                  </a:lnTo>
                  <a:lnTo>
                    <a:pt x="188" y="231"/>
                  </a:lnTo>
                  <a:lnTo>
                    <a:pt x="173" y="231"/>
                  </a:lnTo>
                  <a:lnTo>
                    <a:pt x="165" y="237"/>
                  </a:lnTo>
                  <a:lnTo>
                    <a:pt x="165" y="231"/>
                  </a:lnTo>
                  <a:lnTo>
                    <a:pt x="158" y="231"/>
                  </a:lnTo>
                  <a:lnTo>
                    <a:pt x="143" y="198"/>
                  </a:lnTo>
                  <a:lnTo>
                    <a:pt x="135" y="169"/>
                  </a:lnTo>
                  <a:lnTo>
                    <a:pt x="120" y="141"/>
                  </a:lnTo>
                  <a:lnTo>
                    <a:pt x="105" y="107"/>
                  </a:lnTo>
                  <a:lnTo>
                    <a:pt x="82" y="85"/>
                  </a:lnTo>
                  <a:lnTo>
                    <a:pt x="60" y="57"/>
                  </a:lnTo>
                  <a:lnTo>
                    <a:pt x="30" y="34"/>
                  </a:lnTo>
                  <a:lnTo>
                    <a:pt x="0" y="17"/>
                  </a:lnTo>
                  <a:lnTo>
                    <a:pt x="0" y="6"/>
                  </a:lnTo>
                  <a:lnTo>
                    <a:pt x="7" y="0"/>
                  </a:lnTo>
                  <a:lnTo>
                    <a:pt x="60" y="0"/>
                  </a:lnTo>
                  <a:lnTo>
                    <a:pt x="82" y="6"/>
                  </a:lnTo>
                  <a:lnTo>
                    <a:pt x="112" y="17"/>
                  </a:lnTo>
                  <a:lnTo>
                    <a:pt x="127" y="34"/>
                  </a:lnTo>
                  <a:lnTo>
                    <a:pt x="188" y="79"/>
                  </a:lnTo>
                  <a:close/>
                </a:path>
              </a:pathLst>
            </a:custGeom>
            <a:solidFill>
              <a:schemeClr val="bg1"/>
            </a:solidFill>
            <a:ln w="12700" cmpd="sng">
              <a:solidFill>
                <a:srgbClr val="33CCCC"/>
              </a:solidFill>
              <a:round/>
              <a:headEnd/>
              <a:tailEnd/>
            </a:ln>
          </p:spPr>
          <p:txBody>
            <a:bodyPr/>
            <a:lstStyle/>
            <a:p>
              <a:endParaRPr lang="en-US"/>
            </a:p>
          </p:txBody>
        </p:sp>
        <p:sp>
          <p:nvSpPr>
            <p:cNvPr id="6232" name="Freeform 88"/>
            <p:cNvSpPr>
              <a:spLocks/>
            </p:cNvSpPr>
            <p:nvPr/>
          </p:nvSpPr>
          <p:spPr bwMode="auto">
            <a:xfrm>
              <a:off x="985" y="1088"/>
              <a:ext cx="511" cy="51"/>
            </a:xfrm>
            <a:custGeom>
              <a:avLst/>
              <a:gdLst/>
              <a:ahLst/>
              <a:cxnLst>
                <a:cxn ang="0">
                  <a:pos x="511" y="0"/>
                </a:cxn>
                <a:cxn ang="0">
                  <a:pos x="511" y="23"/>
                </a:cxn>
                <a:cxn ang="0">
                  <a:pos x="504" y="29"/>
                </a:cxn>
                <a:cxn ang="0">
                  <a:pos x="489" y="34"/>
                </a:cxn>
                <a:cxn ang="0">
                  <a:pos x="226" y="34"/>
                </a:cxn>
                <a:cxn ang="0">
                  <a:pos x="203" y="40"/>
                </a:cxn>
                <a:cxn ang="0">
                  <a:pos x="165" y="40"/>
                </a:cxn>
                <a:cxn ang="0">
                  <a:pos x="23" y="51"/>
                </a:cxn>
                <a:cxn ang="0">
                  <a:pos x="15" y="51"/>
                </a:cxn>
                <a:cxn ang="0">
                  <a:pos x="0" y="40"/>
                </a:cxn>
                <a:cxn ang="0">
                  <a:pos x="0" y="12"/>
                </a:cxn>
                <a:cxn ang="0">
                  <a:pos x="30" y="12"/>
                </a:cxn>
                <a:cxn ang="0">
                  <a:pos x="60" y="6"/>
                </a:cxn>
                <a:cxn ang="0">
                  <a:pos x="120" y="6"/>
                </a:cxn>
                <a:cxn ang="0">
                  <a:pos x="158" y="0"/>
                </a:cxn>
                <a:cxn ang="0">
                  <a:pos x="511" y="0"/>
                </a:cxn>
              </a:cxnLst>
              <a:rect l="0" t="0" r="r" b="b"/>
              <a:pathLst>
                <a:path w="511" h="51">
                  <a:moveTo>
                    <a:pt x="511" y="0"/>
                  </a:moveTo>
                  <a:lnTo>
                    <a:pt x="511" y="23"/>
                  </a:lnTo>
                  <a:lnTo>
                    <a:pt x="504" y="29"/>
                  </a:lnTo>
                  <a:lnTo>
                    <a:pt x="489" y="34"/>
                  </a:lnTo>
                  <a:lnTo>
                    <a:pt x="226" y="34"/>
                  </a:lnTo>
                  <a:lnTo>
                    <a:pt x="203" y="40"/>
                  </a:lnTo>
                  <a:lnTo>
                    <a:pt x="165" y="40"/>
                  </a:lnTo>
                  <a:lnTo>
                    <a:pt x="23" y="51"/>
                  </a:lnTo>
                  <a:lnTo>
                    <a:pt x="15" y="51"/>
                  </a:lnTo>
                  <a:lnTo>
                    <a:pt x="0" y="40"/>
                  </a:lnTo>
                  <a:lnTo>
                    <a:pt x="0" y="12"/>
                  </a:lnTo>
                  <a:lnTo>
                    <a:pt x="30" y="12"/>
                  </a:lnTo>
                  <a:lnTo>
                    <a:pt x="60" y="6"/>
                  </a:lnTo>
                  <a:lnTo>
                    <a:pt x="120" y="6"/>
                  </a:lnTo>
                  <a:lnTo>
                    <a:pt x="158" y="0"/>
                  </a:lnTo>
                  <a:lnTo>
                    <a:pt x="511" y="0"/>
                  </a:lnTo>
                  <a:close/>
                </a:path>
              </a:pathLst>
            </a:custGeom>
            <a:solidFill>
              <a:schemeClr val="bg1"/>
            </a:solidFill>
            <a:ln w="12700" cmpd="sng">
              <a:solidFill>
                <a:srgbClr val="33CCCC"/>
              </a:solidFill>
              <a:round/>
              <a:headEnd/>
              <a:tailEnd/>
            </a:ln>
          </p:spPr>
          <p:txBody>
            <a:bodyPr/>
            <a:lstStyle/>
            <a:p>
              <a:endParaRPr lang="en-US"/>
            </a:p>
          </p:txBody>
        </p:sp>
        <p:sp>
          <p:nvSpPr>
            <p:cNvPr id="6233" name="Freeform 89"/>
            <p:cNvSpPr>
              <a:spLocks/>
            </p:cNvSpPr>
            <p:nvPr/>
          </p:nvSpPr>
          <p:spPr bwMode="auto">
            <a:xfrm>
              <a:off x="1850" y="1083"/>
              <a:ext cx="534" cy="45"/>
            </a:xfrm>
            <a:custGeom>
              <a:avLst/>
              <a:gdLst/>
              <a:ahLst/>
              <a:cxnLst>
                <a:cxn ang="0">
                  <a:pos x="526" y="11"/>
                </a:cxn>
                <a:cxn ang="0">
                  <a:pos x="534" y="17"/>
                </a:cxn>
                <a:cxn ang="0">
                  <a:pos x="534" y="39"/>
                </a:cxn>
                <a:cxn ang="0">
                  <a:pos x="511" y="45"/>
                </a:cxn>
                <a:cxn ang="0">
                  <a:pos x="406" y="45"/>
                </a:cxn>
                <a:cxn ang="0">
                  <a:pos x="383" y="39"/>
                </a:cxn>
                <a:cxn ang="0">
                  <a:pos x="75" y="39"/>
                </a:cxn>
                <a:cxn ang="0">
                  <a:pos x="52" y="45"/>
                </a:cxn>
                <a:cxn ang="0">
                  <a:pos x="0" y="45"/>
                </a:cxn>
                <a:cxn ang="0">
                  <a:pos x="0" y="11"/>
                </a:cxn>
                <a:cxn ang="0">
                  <a:pos x="22" y="5"/>
                </a:cxn>
                <a:cxn ang="0">
                  <a:pos x="83" y="5"/>
                </a:cxn>
                <a:cxn ang="0">
                  <a:pos x="120" y="0"/>
                </a:cxn>
                <a:cxn ang="0">
                  <a:pos x="150" y="5"/>
                </a:cxn>
                <a:cxn ang="0">
                  <a:pos x="406" y="5"/>
                </a:cxn>
                <a:cxn ang="0">
                  <a:pos x="436" y="11"/>
                </a:cxn>
                <a:cxn ang="0">
                  <a:pos x="526" y="11"/>
                </a:cxn>
              </a:cxnLst>
              <a:rect l="0" t="0" r="r" b="b"/>
              <a:pathLst>
                <a:path w="534" h="45">
                  <a:moveTo>
                    <a:pt x="526" y="11"/>
                  </a:moveTo>
                  <a:lnTo>
                    <a:pt x="534" y="17"/>
                  </a:lnTo>
                  <a:lnTo>
                    <a:pt x="534" y="39"/>
                  </a:lnTo>
                  <a:lnTo>
                    <a:pt x="511" y="45"/>
                  </a:lnTo>
                  <a:lnTo>
                    <a:pt x="406" y="45"/>
                  </a:lnTo>
                  <a:lnTo>
                    <a:pt x="383" y="39"/>
                  </a:lnTo>
                  <a:lnTo>
                    <a:pt x="75" y="39"/>
                  </a:lnTo>
                  <a:lnTo>
                    <a:pt x="52" y="45"/>
                  </a:lnTo>
                  <a:lnTo>
                    <a:pt x="0" y="45"/>
                  </a:lnTo>
                  <a:lnTo>
                    <a:pt x="0" y="11"/>
                  </a:lnTo>
                  <a:lnTo>
                    <a:pt x="22" y="5"/>
                  </a:lnTo>
                  <a:lnTo>
                    <a:pt x="83" y="5"/>
                  </a:lnTo>
                  <a:lnTo>
                    <a:pt x="120" y="0"/>
                  </a:lnTo>
                  <a:lnTo>
                    <a:pt x="150" y="5"/>
                  </a:lnTo>
                  <a:lnTo>
                    <a:pt x="406" y="5"/>
                  </a:lnTo>
                  <a:lnTo>
                    <a:pt x="436" y="11"/>
                  </a:lnTo>
                  <a:lnTo>
                    <a:pt x="526" y="11"/>
                  </a:lnTo>
                  <a:close/>
                </a:path>
              </a:pathLst>
            </a:custGeom>
            <a:solidFill>
              <a:schemeClr val="bg1"/>
            </a:solidFill>
            <a:ln w="12700" cmpd="sng">
              <a:solidFill>
                <a:srgbClr val="33CCCC"/>
              </a:solidFill>
              <a:round/>
              <a:headEnd/>
              <a:tailEnd/>
            </a:ln>
          </p:spPr>
          <p:txBody>
            <a:bodyPr/>
            <a:lstStyle/>
            <a:p>
              <a:endParaRPr lang="en-US"/>
            </a:p>
          </p:txBody>
        </p:sp>
        <p:sp>
          <p:nvSpPr>
            <p:cNvPr id="6234" name="Freeform 90"/>
            <p:cNvSpPr>
              <a:spLocks/>
            </p:cNvSpPr>
            <p:nvPr/>
          </p:nvSpPr>
          <p:spPr bwMode="auto">
            <a:xfrm>
              <a:off x="2421" y="1088"/>
              <a:ext cx="83" cy="57"/>
            </a:xfrm>
            <a:custGeom>
              <a:avLst/>
              <a:gdLst/>
              <a:ahLst/>
              <a:cxnLst>
                <a:cxn ang="0">
                  <a:pos x="83" y="29"/>
                </a:cxn>
                <a:cxn ang="0">
                  <a:pos x="83" y="46"/>
                </a:cxn>
                <a:cxn ang="0">
                  <a:pos x="68" y="51"/>
                </a:cxn>
                <a:cxn ang="0">
                  <a:pos x="60" y="57"/>
                </a:cxn>
                <a:cxn ang="0">
                  <a:pos x="45" y="57"/>
                </a:cxn>
                <a:cxn ang="0">
                  <a:pos x="38" y="51"/>
                </a:cxn>
                <a:cxn ang="0">
                  <a:pos x="23" y="51"/>
                </a:cxn>
                <a:cxn ang="0">
                  <a:pos x="23" y="46"/>
                </a:cxn>
                <a:cxn ang="0">
                  <a:pos x="8" y="46"/>
                </a:cxn>
                <a:cxn ang="0">
                  <a:pos x="0" y="34"/>
                </a:cxn>
                <a:cxn ang="0">
                  <a:pos x="8" y="23"/>
                </a:cxn>
                <a:cxn ang="0">
                  <a:pos x="8" y="17"/>
                </a:cxn>
                <a:cxn ang="0">
                  <a:pos x="15" y="12"/>
                </a:cxn>
                <a:cxn ang="0">
                  <a:pos x="23" y="0"/>
                </a:cxn>
                <a:cxn ang="0">
                  <a:pos x="53" y="0"/>
                </a:cxn>
                <a:cxn ang="0">
                  <a:pos x="83" y="23"/>
                </a:cxn>
                <a:cxn ang="0">
                  <a:pos x="83" y="29"/>
                </a:cxn>
              </a:cxnLst>
              <a:rect l="0" t="0" r="r" b="b"/>
              <a:pathLst>
                <a:path w="83" h="57">
                  <a:moveTo>
                    <a:pt x="83" y="29"/>
                  </a:moveTo>
                  <a:lnTo>
                    <a:pt x="83" y="46"/>
                  </a:lnTo>
                  <a:lnTo>
                    <a:pt x="68" y="51"/>
                  </a:lnTo>
                  <a:lnTo>
                    <a:pt x="60" y="57"/>
                  </a:lnTo>
                  <a:lnTo>
                    <a:pt x="45" y="57"/>
                  </a:lnTo>
                  <a:lnTo>
                    <a:pt x="38" y="51"/>
                  </a:lnTo>
                  <a:lnTo>
                    <a:pt x="23" y="51"/>
                  </a:lnTo>
                  <a:lnTo>
                    <a:pt x="23" y="46"/>
                  </a:lnTo>
                  <a:lnTo>
                    <a:pt x="8" y="46"/>
                  </a:lnTo>
                  <a:lnTo>
                    <a:pt x="0" y="34"/>
                  </a:lnTo>
                  <a:lnTo>
                    <a:pt x="8" y="23"/>
                  </a:lnTo>
                  <a:lnTo>
                    <a:pt x="8" y="17"/>
                  </a:lnTo>
                  <a:lnTo>
                    <a:pt x="15" y="12"/>
                  </a:lnTo>
                  <a:lnTo>
                    <a:pt x="23" y="0"/>
                  </a:lnTo>
                  <a:lnTo>
                    <a:pt x="53" y="0"/>
                  </a:lnTo>
                  <a:lnTo>
                    <a:pt x="83" y="23"/>
                  </a:lnTo>
                  <a:lnTo>
                    <a:pt x="83" y="29"/>
                  </a:lnTo>
                  <a:close/>
                </a:path>
              </a:pathLst>
            </a:custGeom>
            <a:solidFill>
              <a:schemeClr val="bg1"/>
            </a:solidFill>
            <a:ln w="12700" cmpd="sng">
              <a:solidFill>
                <a:srgbClr val="33CCCC"/>
              </a:solidFill>
              <a:round/>
              <a:headEnd/>
              <a:tailEnd/>
            </a:ln>
          </p:spPr>
          <p:txBody>
            <a:bodyPr/>
            <a:lstStyle/>
            <a:p>
              <a:endParaRPr lang="en-US"/>
            </a:p>
          </p:txBody>
        </p:sp>
        <p:sp>
          <p:nvSpPr>
            <p:cNvPr id="6235" name="Freeform 91"/>
            <p:cNvSpPr>
              <a:spLocks/>
            </p:cNvSpPr>
            <p:nvPr/>
          </p:nvSpPr>
          <p:spPr bwMode="auto">
            <a:xfrm>
              <a:off x="173" y="1088"/>
              <a:ext cx="83" cy="62"/>
            </a:xfrm>
            <a:custGeom>
              <a:avLst/>
              <a:gdLst/>
              <a:ahLst/>
              <a:cxnLst>
                <a:cxn ang="0">
                  <a:pos x="83" y="17"/>
                </a:cxn>
                <a:cxn ang="0">
                  <a:pos x="83" y="29"/>
                </a:cxn>
                <a:cxn ang="0">
                  <a:pos x="75" y="40"/>
                </a:cxn>
                <a:cxn ang="0">
                  <a:pos x="75" y="46"/>
                </a:cxn>
                <a:cxn ang="0">
                  <a:pos x="68" y="51"/>
                </a:cxn>
                <a:cxn ang="0">
                  <a:pos x="60" y="51"/>
                </a:cxn>
                <a:cxn ang="0">
                  <a:pos x="45" y="62"/>
                </a:cxn>
                <a:cxn ang="0">
                  <a:pos x="38" y="62"/>
                </a:cxn>
                <a:cxn ang="0">
                  <a:pos x="30" y="57"/>
                </a:cxn>
                <a:cxn ang="0">
                  <a:pos x="15" y="57"/>
                </a:cxn>
                <a:cxn ang="0">
                  <a:pos x="0" y="46"/>
                </a:cxn>
                <a:cxn ang="0">
                  <a:pos x="0" y="12"/>
                </a:cxn>
                <a:cxn ang="0">
                  <a:pos x="7" y="6"/>
                </a:cxn>
                <a:cxn ang="0">
                  <a:pos x="23" y="0"/>
                </a:cxn>
                <a:cxn ang="0">
                  <a:pos x="60" y="0"/>
                </a:cxn>
                <a:cxn ang="0">
                  <a:pos x="60" y="6"/>
                </a:cxn>
                <a:cxn ang="0">
                  <a:pos x="68" y="6"/>
                </a:cxn>
                <a:cxn ang="0">
                  <a:pos x="83" y="17"/>
                </a:cxn>
              </a:cxnLst>
              <a:rect l="0" t="0" r="r" b="b"/>
              <a:pathLst>
                <a:path w="83" h="62">
                  <a:moveTo>
                    <a:pt x="83" y="17"/>
                  </a:moveTo>
                  <a:lnTo>
                    <a:pt x="83" y="29"/>
                  </a:lnTo>
                  <a:lnTo>
                    <a:pt x="75" y="40"/>
                  </a:lnTo>
                  <a:lnTo>
                    <a:pt x="75" y="46"/>
                  </a:lnTo>
                  <a:lnTo>
                    <a:pt x="68" y="51"/>
                  </a:lnTo>
                  <a:lnTo>
                    <a:pt x="60" y="51"/>
                  </a:lnTo>
                  <a:lnTo>
                    <a:pt x="45" y="62"/>
                  </a:lnTo>
                  <a:lnTo>
                    <a:pt x="38" y="62"/>
                  </a:lnTo>
                  <a:lnTo>
                    <a:pt x="30" y="57"/>
                  </a:lnTo>
                  <a:lnTo>
                    <a:pt x="15" y="57"/>
                  </a:lnTo>
                  <a:lnTo>
                    <a:pt x="0" y="46"/>
                  </a:lnTo>
                  <a:lnTo>
                    <a:pt x="0" y="12"/>
                  </a:lnTo>
                  <a:lnTo>
                    <a:pt x="7" y="6"/>
                  </a:lnTo>
                  <a:lnTo>
                    <a:pt x="23" y="0"/>
                  </a:lnTo>
                  <a:lnTo>
                    <a:pt x="60" y="0"/>
                  </a:lnTo>
                  <a:lnTo>
                    <a:pt x="60" y="6"/>
                  </a:lnTo>
                  <a:lnTo>
                    <a:pt x="68" y="6"/>
                  </a:lnTo>
                  <a:lnTo>
                    <a:pt x="83" y="17"/>
                  </a:lnTo>
                  <a:close/>
                </a:path>
              </a:pathLst>
            </a:custGeom>
            <a:solidFill>
              <a:schemeClr val="bg1"/>
            </a:solidFill>
            <a:ln w="12700" cmpd="sng">
              <a:solidFill>
                <a:srgbClr val="33CCCC"/>
              </a:solidFill>
              <a:round/>
              <a:headEnd/>
              <a:tailEnd/>
            </a:ln>
          </p:spPr>
          <p:txBody>
            <a:bodyPr/>
            <a:lstStyle/>
            <a:p>
              <a:endParaRPr lang="en-US"/>
            </a:p>
          </p:txBody>
        </p:sp>
        <p:sp>
          <p:nvSpPr>
            <p:cNvPr id="6236" name="Freeform 92"/>
            <p:cNvSpPr>
              <a:spLocks/>
            </p:cNvSpPr>
            <p:nvPr/>
          </p:nvSpPr>
          <p:spPr bwMode="auto">
            <a:xfrm>
              <a:off x="301" y="1094"/>
              <a:ext cx="451" cy="40"/>
            </a:xfrm>
            <a:custGeom>
              <a:avLst/>
              <a:gdLst/>
              <a:ahLst/>
              <a:cxnLst>
                <a:cxn ang="0">
                  <a:pos x="436" y="0"/>
                </a:cxn>
                <a:cxn ang="0">
                  <a:pos x="443" y="6"/>
                </a:cxn>
                <a:cxn ang="0">
                  <a:pos x="443" y="17"/>
                </a:cxn>
                <a:cxn ang="0">
                  <a:pos x="451" y="17"/>
                </a:cxn>
                <a:cxn ang="0">
                  <a:pos x="451" y="28"/>
                </a:cxn>
                <a:cxn ang="0">
                  <a:pos x="436" y="40"/>
                </a:cxn>
                <a:cxn ang="0">
                  <a:pos x="15" y="40"/>
                </a:cxn>
                <a:cxn ang="0">
                  <a:pos x="15" y="34"/>
                </a:cxn>
                <a:cxn ang="0">
                  <a:pos x="0" y="23"/>
                </a:cxn>
                <a:cxn ang="0">
                  <a:pos x="15" y="11"/>
                </a:cxn>
                <a:cxn ang="0">
                  <a:pos x="30" y="6"/>
                </a:cxn>
                <a:cxn ang="0">
                  <a:pos x="45" y="6"/>
                </a:cxn>
                <a:cxn ang="0">
                  <a:pos x="52" y="0"/>
                </a:cxn>
                <a:cxn ang="0">
                  <a:pos x="120" y="0"/>
                </a:cxn>
                <a:cxn ang="0">
                  <a:pos x="135" y="6"/>
                </a:cxn>
                <a:cxn ang="0">
                  <a:pos x="188" y="6"/>
                </a:cxn>
                <a:cxn ang="0">
                  <a:pos x="203" y="0"/>
                </a:cxn>
                <a:cxn ang="0">
                  <a:pos x="436" y="0"/>
                </a:cxn>
              </a:cxnLst>
              <a:rect l="0" t="0" r="r" b="b"/>
              <a:pathLst>
                <a:path w="451" h="40">
                  <a:moveTo>
                    <a:pt x="436" y="0"/>
                  </a:moveTo>
                  <a:lnTo>
                    <a:pt x="443" y="6"/>
                  </a:lnTo>
                  <a:lnTo>
                    <a:pt x="443" y="17"/>
                  </a:lnTo>
                  <a:lnTo>
                    <a:pt x="451" y="17"/>
                  </a:lnTo>
                  <a:lnTo>
                    <a:pt x="451" y="28"/>
                  </a:lnTo>
                  <a:lnTo>
                    <a:pt x="436" y="40"/>
                  </a:lnTo>
                  <a:lnTo>
                    <a:pt x="15" y="40"/>
                  </a:lnTo>
                  <a:lnTo>
                    <a:pt x="15" y="34"/>
                  </a:lnTo>
                  <a:lnTo>
                    <a:pt x="0" y="23"/>
                  </a:lnTo>
                  <a:lnTo>
                    <a:pt x="15" y="11"/>
                  </a:lnTo>
                  <a:lnTo>
                    <a:pt x="30" y="6"/>
                  </a:lnTo>
                  <a:lnTo>
                    <a:pt x="45" y="6"/>
                  </a:lnTo>
                  <a:lnTo>
                    <a:pt x="52" y="0"/>
                  </a:lnTo>
                  <a:lnTo>
                    <a:pt x="120" y="0"/>
                  </a:lnTo>
                  <a:lnTo>
                    <a:pt x="135" y="6"/>
                  </a:lnTo>
                  <a:lnTo>
                    <a:pt x="188" y="6"/>
                  </a:lnTo>
                  <a:lnTo>
                    <a:pt x="203" y="0"/>
                  </a:lnTo>
                  <a:lnTo>
                    <a:pt x="436" y="0"/>
                  </a:lnTo>
                  <a:close/>
                </a:path>
              </a:pathLst>
            </a:custGeom>
            <a:solidFill>
              <a:schemeClr val="bg1"/>
            </a:solidFill>
            <a:ln w="12700" cmpd="sng">
              <a:solidFill>
                <a:srgbClr val="33CCCC"/>
              </a:solidFill>
              <a:round/>
              <a:headEnd/>
              <a:tailEnd/>
            </a:ln>
          </p:spPr>
          <p:txBody>
            <a:bodyPr/>
            <a:lstStyle/>
            <a:p>
              <a:endParaRPr lang="en-US"/>
            </a:p>
          </p:txBody>
        </p:sp>
        <p:sp>
          <p:nvSpPr>
            <p:cNvPr id="6237" name="Freeform 93"/>
            <p:cNvSpPr>
              <a:spLocks/>
            </p:cNvSpPr>
            <p:nvPr/>
          </p:nvSpPr>
          <p:spPr bwMode="auto">
            <a:xfrm>
              <a:off x="2602" y="1105"/>
              <a:ext cx="451" cy="45"/>
            </a:xfrm>
            <a:custGeom>
              <a:avLst/>
              <a:gdLst/>
              <a:ahLst/>
              <a:cxnLst>
                <a:cxn ang="0">
                  <a:pos x="436" y="6"/>
                </a:cxn>
                <a:cxn ang="0">
                  <a:pos x="451" y="17"/>
                </a:cxn>
                <a:cxn ang="0">
                  <a:pos x="451" y="34"/>
                </a:cxn>
                <a:cxn ang="0">
                  <a:pos x="428" y="45"/>
                </a:cxn>
                <a:cxn ang="0">
                  <a:pos x="15" y="45"/>
                </a:cxn>
                <a:cxn ang="0">
                  <a:pos x="0" y="40"/>
                </a:cxn>
                <a:cxn ang="0">
                  <a:pos x="0" y="6"/>
                </a:cxn>
                <a:cxn ang="0">
                  <a:pos x="7" y="0"/>
                </a:cxn>
                <a:cxn ang="0">
                  <a:pos x="37" y="6"/>
                </a:cxn>
                <a:cxn ang="0">
                  <a:pos x="436" y="6"/>
                </a:cxn>
              </a:cxnLst>
              <a:rect l="0" t="0" r="r" b="b"/>
              <a:pathLst>
                <a:path w="451" h="45">
                  <a:moveTo>
                    <a:pt x="436" y="6"/>
                  </a:moveTo>
                  <a:lnTo>
                    <a:pt x="451" y="17"/>
                  </a:lnTo>
                  <a:lnTo>
                    <a:pt x="451" y="34"/>
                  </a:lnTo>
                  <a:lnTo>
                    <a:pt x="428" y="45"/>
                  </a:lnTo>
                  <a:lnTo>
                    <a:pt x="15" y="45"/>
                  </a:lnTo>
                  <a:lnTo>
                    <a:pt x="0" y="40"/>
                  </a:lnTo>
                  <a:lnTo>
                    <a:pt x="0" y="6"/>
                  </a:lnTo>
                  <a:lnTo>
                    <a:pt x="7" y="0"/>
                  </a:lnTo>
                  <a:lnTo>
                    <a:pt x="37" y="6"/>
                  </a:lnTo>
                  <a:lnTo>
                    <a:pt x="436" y="6"/>
                  </a:lnTo>
                  <a:close/>
                </a:path>
              </a:pathLst>
            </a:custGeom>
            <a:solidFill>
              <a:schemeClr val="bg1"/>
            </a:solidFill>
            <a:ln w="12700" cmpd="sng">
              <a:solidFill>
                <a:srgbClr val="33CCCC"/>
              </a:solidFill>
              <a:round/>
              <a:headEnd/>
              <a:tailEnd/>
            </a:ln>
          </p:spPr>
          <p:txBody>
            <a:bodyPr/>
            <a:lstStyle/>
            <a:p>
              <a:endParaRPr lang="en-US"/>
            </a:p>
          </p:txBody>
        </p:sp>
        <p:sp>
          <p:nvSpPr>
            <p:cNvPr id="6238" name="Freeform 94"/>
            <p:cNvSpPr>
              <a:spLocks/>
            </p:cNvSpPr>
            <p:nvPr/>
          </p:nvSpPr>
          <p:spPr bwMode="auto">
            <a:xfrm>
              <a:off x="4331" y="1105"/>
              <a:ext cx="91" cy="322"/>
            </a:xfrm>
            <a:custGeom>
              <a:avLst/>
              <a:gdLst/>
              <a:ahLst/>
              <a:cxnLst>
                <a:cxn ang="0">
                  <a:pos x="53" y="12"/>
                </a:cxn>
                <a:cxn ang="0">
                  <a:pos x="60" y="23"/>
                </a:cxn>
                <a:cxn ang="0">
                  <a:pos x="68" y="40"/>
                </a:cxn>
                <a:cxn ang="0">
                  <a:pos x="75" y="51"/>
                </a:cxn>
                <a:cxn ang="0">
                  <a:pos x="83" y="68"/>
                </a:cxn>
                <a:cxn ang="0">
                  <a:pos x="83" y="102"/>
                </a:cxn>
                <a:cxn ang="0">
                  <a:pos x="91" y="130"/>
                </a:cxn>
                <a:cxn ang="0">
                  <a:pos x="91" y="192"/>
                </a:cxn>
                <a:cxn ang="0">
                  <a:pos x="83" y="209"/>
                </a:cxn>
                <a:cxn ang="0">
                  <a:pos x="83" y="226"/>
                </a:cxn>
                <a:cxn ang="0">
                  <a:pos x="91" y="249"/>
                </a:cxn>
                <a:cxn ang="0">
                  <a:pos x="91" y="265"/>
                </a:cxn>
                <a:cxn ang="0">
                  <a:pos x="83" y="282"/>
                </a:cxn>
                <a:cxn ang="0">
                  <a:pos x="83" y="299"/>
                </a:cxn>
                <a:cxn ang="0">
                  <a:pos x="68" y="311"/>
                </a:cxn>
                <a:cxn ang="0">
                  <a:pos x="45" y="322"/>
                </a:cxn>
                <a:cxn ang="0">
                  <a:pos x="30" y="322"/>
                </a:cxn>
                <a:cxn ang="0">
                  <a:pos x="23" y="316"/>
                </a:cxn>
                <a:cxn ang="0">
                  <a:pos x="15" y="316"/>
                </a:cxn>
                <a:cxn ang="0">
                  <a:pos x="8" y="311"/>
                </a:cxn>
                <a:cxn ang="0">
                  <a:pos x="8" y="305"/>
                </a:cxn>
                <a:cxn ang="0">
                  <a:pos x="0" y="299"/>
                </a:cxn>
                <a:cxn ang="0">
                  <a:pos x="0" y="164"/>
                </a:cxn>
                <a:cxn ang="0">
                  <a:pos x="8" y="96"/>
                </a:cxn>
                <a:cxn ang="0">
                  <a:pos x="23" y="29"/>
                </a:cxn>
                <a:cxn ang="0">
                  <a:pos x="23" y="12"/>
                </a:cxn>
                <a:cxn ang="0">
                  <a:pos x="30" y="6"/>
                </a:cxn>
                <a:cxn ang="0">
                  <a:pos x="38" y="6"/>
                </a:cxn>
                <a:cxn ang="0">
                  <a:pos x="45" y="0"/>
                </a:cxn>
                <a:cxn ang="0">
                  <a:pos x="53" y="6"/>
                </a:cxn>
                <a:cxn ang="0">
                  <a:pos x="53" y="12"/>
                </a:cxn>
              </a:cxnLst>
              <a:rect l="0" t="0" r="r" b="b"/>
              <a:pathLst>
                <a:path w="91" h="322">
                  <a:moveTo>
                    <a:pt x="53" y="12"/>
                  </a:moveTo>
                  <a:lnTo>
                    <a:pt x="60" y="23"/>
                  </a:lnTo>
                  <a:lnTo>
                    <a:pt x="68" y="40"/>
                  </a:lnTo>
                  <a:lnTo>
                    <a:pt x="75" y="51"/>
                  </a:lnTo>
                  <a:lnTo>
                    <a:pt x="83" y="68"/>
                  </a:lnTo>
                  <a:lnTo>
                    <a:pt x="83" y="102"/>
                  </a:lnTo>
                  <a:lnTo>
                    <a:pt x="91" y="130"/>
                  </a:lnTo>
                  <a:lnTo>
                    <a:pt x="91" y="192"/>
                  </a:lnTo>
                  <a:lnTo>
                    <a:pt x="83" y="209"/>
                  </a:lnTo>
                  <a:lnTo>
                    <a:pt x="83" y="226"/>
                  </a:lnTo>
                  <a:lnTo>
                    <a:pt x="91" y="249"/>
                  </a:lnTo>
                  <a:lnTo>
                    <a:pt x="91" y="265"/>
                  </a:lnTo>
                  <a:lnTo>
                    <a:pt x="83" y="282"/>
                  </a:lnTo>
                  <a:lnTo>
                    <a:pt x="83" y="299"/>
                  </a:lnTo>
                  <a:lnTo>
                    <a:pt x="68" y="311"/>
                  </a:lnTo>
                  <a:lnTo>
                    <a:pt x="45" y="322"/>
                  </a:lnTo>
                  <a:lnTo>
                    <a:pt x="30" y="322"/>
                  </a:lnTo>
                  <a:lnTo>
                    <a:pt x="23" y="316"/>
                  </a:lnTo>
                  <a:lnTo>
                    <a:pt x="15" y="316"/>
                  </a:lnTo>
                  <a:lnTo>
                    <a:pt x="8" y="311"/>
                  </a:lnTo>
                  <a:lnTo>
                    <a:pt x="8" y="305"/>
                  </a:lnTo>
                  <a:lnTo>
                    <a:pt x="0" y="299"/>
                  </a:lnTo>
                  <a:lnTo>
                    <a:pt x="0" y="164"/>
                  </a:lnTo>
                  <a:lnTo>
                    <a:pt x="8" y="96"/>
                  </a:lnTo>
                  <a:lnTo>
                    <a:pt x="23" y="29"/>
                  </a:lnTo>
                  <a:lnTo>
                    <a:pt x="23" y="12"/>
                  </a:lnTo>
                  <a:lnTo>
                    <a:pt x="30" y="6"/>
                  </a:lnTo>
                  <a:lnTo>
                    <a:pt x="38" y="6"/>
                  </a:lnTo>
                  <a:lnTo>
                    <a:pt x="45" y="0"/>
                  </a:lnTo>
                  <a:lnTo>
                    <a:pt x="53" y="6"/>
                  </a:lnTo>
                  <a:lnTo>
                    <a:pt x="53" y="12"/>
                  </a:lnTo>
                  <a:close/>
                </a:path>
              </a:pathLst>
            </a:custGeom>
            <a:solidFill>
              <a:schemeClr val="bg1"/>
            </a:solidFill>
            <a:ln w="12700" cmpd="sng">
              <a:solidFill>
                <a:srgbClr val="33CCCC"/>
              </a:solidFill>
              <a:round/>
              <a:headEnd/>
              <a:tailEnd/>
            </a:ln>
          </p:spPr>
          <p:txBody>
            <a:bodyPr/>
            <a:lstStyle/>
            <a:p>
              <a:endParaRPr lang="en-US"/>
            </a:p>
          </p:txBody>
        </p:sp>
        <p:sp>
          <p:nvSpPr>
            <p:cNvPr id="6239" name="Freeform 95"/>
            <p:cNvSpPr>
              <a:spLocks/>
            </p:cNvSpPr>
            <p:nvPr/>
          </p:nvSpPr>
          <p:spPr bwMode="auto">
            <a:xfrm>
              <a:off x="3128" y="1111"/>
              <a:ext cx="75" cy="56"/>
            </a:xfrm>
            <a:custGeom>
              <a:avLst/>
              <a:gdLst/>
              <a:ahLst/>
              <a:cxnLst>
                <a:cxn ang="0">
                  <a:pos x="68" y="6"/>
                </a:cxn>
                <a:cxn ang="0">
                  <a:pos x="68" y="17"/>
                </a:cxn>
                <a:cxn ang="0">
                  <a:pos x="75" y="28"/>
                </a:cxn>
                <a:cxn ang="0">
                  <a:pos x="75" y="39"/>
                </a:cxn>
                <a:cxn ang="0">
                  <a:pos x="53" y="56"/>
                </a:cxn>
                <a:cxn ang="0">
                  <a:pos x="38" y="56"/>
                </a:cxn>
                <a:cxn ang="0">
                  <a:pos x="38" y="51"/>
                </a:cxn>
                <a:cxn ang="0">
                  <a:pos x="23" y="51"/>
                </a:cxn>
                <a:cxn ang="0">
                  <a:pos x="8" y="45"/>
                </a:cxn>
                <a:cxn ang="0">
                  <a:pos x="0" y="34"/>
                </a:cxn>
                <a:cxn ang="0">
                  <a:pos x="0" y="11"/>
                </a:cxn>
                <a:cxn ang="0">
                  <a:pos x="8" y="11"/>
                </a:cxn>
                <a:cxn ang="0">
                  <a:pos x="23" y="0"/>
                </a:cxn>
                <a:cxn ang="0">
                  <a:pos x="53" y="0"/>
                </a:cxn>
                <a:cxn ang="0">
                  <a:pos x="60" y="6"/>
                </a:cxn>
                <a:cxn ang="0">
                  <a:pos x="68" y="6"/>
                </a:cxn>
              </a:cxnLst>
              <a:rect l="0" t="0" r="r" b="b"/>
              <a:pathLst>
                <a:path w="75" h="56">
                  <a:moveTo>
                    <a:pt x="68" y="6"/>
                  </a:moveTo>
                  <a:lnTo>
                    <a:pt x="68" y="17"/>
                  </a:lnTo>
                  <a:lnTo>
                    <a:pt x="75" y="28"/>
                  </a:lnTo>
                  <a:lnTo>
                    <a:pt x="75" y="39"/>
                  </a:lnTo>
                  <a:lnTo>
                    <a:pt x="53" y="56"/>
                  </a:lnTo>
                  <a:lnTo>
                    <a:pt x="38" y="56"/>
                  </a:lnTo>
                  <a:lnTo>
                    <a:pt x="38" y="51"/>
                  </a:lnTo>
                  <a:lnTo>
                    <a:pt x="23" y="51"/>
                  </a:lnTo>
                  <a:lnTo>
                    <a:pt x="8" y="45"/>
                  </a:lnTo>
                  <a:lnTo>
                    <a:pt x="0" y="34"/>
                  </a:lnTo>
                  <a:lnTo>
                    <a:pt x="0" y="11"/>
                  </a:lnTo>
                  <a:lnTo>
                    <a:pt x="8" y="11"/>
                  </a:lnTo>
                  <a:lnTo>
                    <a:pt x="23" y="0"/>
                  </a:lnTo>
                  <a:lnTo>
                    <a:pt x="53" y="0"/>
                  </a:lnTo>
                  <a:lnTo>
                    <a:pt x="60" y="6"/>
                  </a:lnTo>
                  <a:lnTo>
                    <a:pt x="68" y="6"/>
                  </a:lnTo>
                  <a:close/>
                </a:path>
              </a:pathLst>
            </a:custGeom>
            <a:solidFill>
              <a:schemeClr val="bg1"/>
            </a:solidFill>
            <a:ln w="12700" cmpd="sng">
              <a:solidFill>
                <a:srgbClr val="33CCCC"/>
              </a:solidFill>
              <a:round/>
              <a:headEnd/>
              <a:tailEnd/>
            </a:ln>
          </p:spPr>
          <p:txBody>
            <a:bodyPr/>
            <a:lstStyle/>
            <a:p>
              <a:endParaRPr lang="en-US"/>
            </a:p>
          </p:txBody>
        </p:sp>
        <p:sp>
          <p:nvSpPr>
            <p:cNvPr id="6240" name="Freeform 96"/>
            <p:cNvSpPr>
              <a:spLocks/>
            </p:cNvSpPr>
            <p:nvPr/>
          </p:nvSpPr>
          <p:spPr bwMode="auto">
            <a:xfrm>
              <a:off x="3647" y="1117"/>
              <a:ext cx="293" cy="490"/>
            </a:xfrm>
            <a:custGeom>
              <a:avLst/>
              <a:gdLst/>
              <a:ahLst/>
              <a:cxnLst>
                <a:cxn ang="0">
                  <a:pos x="293" y="0"/>
                </a:cxn>
                <a:cxn ang="0">
                  <a:pos x="293" y="17"/>
                </a:cxn>
                <a:cxn ang="0">
                  <a:pos x="278" y="33"/>
                </a:cxn>
                <a:cxn ang="0">
                  <a:pos x="271" y="45"/>
                </a:cxn>
                <a:cxn ang="0">
                  <a:pos x="256" y="62"/>
                </a:cxn>
                <a:cxn ang="0">
                  <a:pos x="233" y="73"/>
                </a:cxn>
                <a:cxn ang="0">
                  <a:pos x="218" y="90"/>
                </a:cxn>
                <a:cxn ang="0">
                  <a:pos x="203" y="101"/>
                </a:cxn>
                <a:cxn ang="0">
                  <a:pos x="196" y="118"/>
                </a:cxn>
                <a:cxn ang="0">
                  <a:pos x="173" y="158"/>
                </a:cxn>
                <a:cxn ang="0">
                  <a:pos x="158" y="203"/>
                </a:cxn>
                <a:cxn ang="0">
                  <a:pos x="143" y="242"/>
                </a:cxn>
                <a:cxn ang="0">
                  <a:pos x="128" y="287"/>
                </a:cxn>
                <a:cxn ang="0">
                  <a:pos x="113" y="332"/>
                </a:cxn>
                <a:cxn ang="0">
                  <a:pos x="113" y="372"/>
                </a:cxn>
                <a:cxn ang="0">
                  <a:pos x="105" y="417"/>
                </a:cxn>
                <a:cxn ang="0">
                  <a:pos x="105" y="479"/>
                </a:cxn>
                <a:cxn ang="0">
                  <a:pos x="83" y="479"/>
                </a:cxn>
                <a:cxn ang="0">
                  <a:pos x="68" y="490"/>
                </a:cxn>
                <a:cxn ang="0">
                  <a:pos x="45" y="490"/>
                </a:cxn>
                <a:cxn ang="0">
                  <a:pos x="45" y="485"/>
                </a:cxn>
                <a:cxn ang="0">
                  <a:pos x="30" y="485"/>
                </a:cxn>
                <a:cxn ang="0">
                  <a:pos x="30" y="479"/>
                </a:cxn>
                <a:cxn ang="0">
                  <a:pos x="15" y="468"/>
                </a:cxn>
                <a:cxn ang="0">
                  <a:pos x="8" y="456"/>
                </a:cxn>
                <a:cxn ang="0">
                  <a:pos x="8" y="440"/>
                </a:cxn>
                <a:cxn ang="0">
                  <a:pos x="0" y="428"/>
                </a:cxn>
                <a:cxn ang="0">
                  <a:pos x="8" y="389"/>
                </a:cxn>
                <a:cxn ang="0">
                  <a:pos x="15" y="349"/>
                </a:cxn>
                <a:cxn ang="0">
                  <a:pos x="15" y="315"/>
                </a:cxn>
                <a:cxn ang="0">
                  <a:pos x="30" y="276"/>
                </a:cxn>
                <a:cxn ang="0">
                  <a:pos x="30" y="253"/>
                </a:cxn>
                <a:cxn ang="0">
                  <a:pos x="38" y="231"/>
                </a:cxn>
                <a:cxn ang="0">
                  <a:pos x="45" y="208"/>
                </a:cxn>
                <a:cxn ang="0">
                  <a:pos x="60" y="191"/>
                </a:cxn>
                <a:cxn ang="0">
                  <a:pos x="68" y="169"/>
                </a:cxn>
                <a:cxn ang="0">
                  <a:pos x="75" y="146"/>
                </a:cxn>
                <a:cxn ang="0">
                  <a:pos x="90" y="129"/>
                </a:cxn>
                <a:cxn ang="0">
                  <a:pos x="105" y="107"/>
                </a:cxn>
                <a:cxn ang="0">
                  <a:pos x="128" y="90"/>
                </a:cxn>
                <a:cxn ang="0">
                  <a:pos x="143" y="73"/>
                </a:cxn>
                <a:cxn ang="0">
                  <a:pos x="188" y="39"/>
                </a:cxn>
                <a:cxn ang="0">
                  <a:pos x="211" y="28"/>
                </a:cxn>
                <a:cxn ang="0">
                  <a:pos x="233" y="17"/>
                </a:cxn>
                <a:cxn ang="0">
                  <a:pos x="263" y="5"/>
                </a:cxn>
                <a:cxn ang="0">
                  <a:pos x="293" y="0"/>
                </a:cxn>
              </a:cxnLst>
              <a:rect l="0" t="0" r="r" b="b"/>
              <a:pathLst>
                <a:path w="293" h="490">
                  <a:moveTo>
                    <a:pt x="293" y="0"/>
                  </a:moveTo>
                  <a:lnTo>
                    <a:pt x="293" y="17"/>
                  </a:lnTo>
                  <a:lnTo>
                    <a:pt x="278" y="33"/>
                  </a:lnTo>
                  <a:lnTo>
                    <a:pt x="271" y="45"/>
                  </a:lnTo>
                  <a:lnTo>
                    <a:pt x="256" y="62"/>
                  </a:lnTo>
                  <a:lnTo>
                    <a:pt x="233" y="73"/>
                  </a:lnTo>
                  <a:lnTo>
                    <a:pt x="218" y="90"/>
                  </a:lnTo>
                  <a:lnTo>
                    <a:pt x="203" y="101"/>
                  </a:lnTo>
                  <a:lnTo>
                    <a:pt x="196" y="118"/>
                  </a:lnTo>
                  <a:lnTo>
                    <a:pt x="173" y="158"/>
                  </a:lnTo>
                  <a:lnTo>
                    <a:pt x="158" y="203"/>
                  </a:lnTo>
                  <a:lnTo>
                    <a:pt x="143" y="242"/>
                  </a:lnTo>
                  <a:lnTo>
                    <a:pt x="128" y="287"/>
                  </a:lnTo>
                  <a:lnTo>
                    <a:pt x="113" y="332"/>
                  </a:lnTo>
                  <a:lnTo>
                    <a:pt x="113" y="372"/>
                  </a:lnTo>
                  <a:lnTo>
                    <a:pt x="105" y="417"/>
                  </a:lnTo>
                  <a:lnTo>
                    <a:pt x="105" y="479"/>
                  </a:lnTo>
                  <a:lnTo>
                    <a:pt x="83" y="479"/>
                  </a:lnTo>
                  <a:lnTo>
                    <a:pt x="68" y="490"/>
                  </a:lnTo>
                  <a:lnTo>
                    <a:pt x="45" y="490"/>
                  </a:lnTo>
                  <a:lnTo>
                    <a:pt x="45" y="485"/>
                  </a:lnTo>
                  <a:lnTo>
                    <a:pt x="30" y="485"/>
                  </a:lnTo>
                  <a:lnTo>
                    <a:pt x="30" y="479"/>
                  </a:lnTo>
                  <a:lnTo>
                    <a:pt x="15" y="468"/>
                  </a:lnTo>
                  <a:lnTo>
                    <a:pt x="8" y="456"/>
                  </a:lnTo>
                  <a:lnTo>
                    <a:pt x="8" y="440"/>
                  </a:lnTo>
                  <a:lnTo>
                    <a:pt x="0" y="428"/>
                  </a:lnTo>
                  <a:lnTo>
                    <a:pt x="8" y="389"/>
                  </a:lnTo>
                  <a:lnTo>
                    <a:pt x="15" y="349"/>
                  </a:lnTo>
                  <a:lnTo>
                    <a:pt x="15" y="315"/>
                  </a:lnTo>
                  <a:lnTo>
                    <a:pt x="30" y="276"/>
                  </a:lnTo>
                  <a:lnTo>
                    <a:pt x="30" y="253"/>
                  </a:lnTo>
                  <a:lnTo>
                    <a:pt x="38" y="231"/>
                  </a:lnTo>
                  <a:lnTo>
                    <a:pt x="45" y="208"/>
                  </a:lnTo>
                  <a:lnTo>
                    <a:pt x="60" y="191"/>
                  </a:lnTo>
                  <a:lnTo>
                    <a:pt x="68" y="169"/>
                  </a:lnTo>
                  <a:lnTo>
                    <a:pt x="75" y="146"/>
                  </a:lnTo>
                  <a:lnTo>
                    <a:pt x="90" y="129"/>
                  </a:lnTo>
                  <a:lnTo>
                    <a:pt x="105" y="107"/>
                  </a:lnTo>
                  <a:lnTo>
                    <a:pt x="128" y="90"/>
                  </a:lnTo>
                  <a:lnTo>
                    <a:pt x="143" y="73"/>
                  </a:lnTo>
                  <a:lnTo>
                    <a:pt x="188" y="39"/>
                  </a:lnTo>
                  <a:lnTo>
                    <a:pt x="211" y="28"/>
                  </a:lnTo>
                  <a:lnTo>
                    <a:pt x="233" y="17"/>
                  </a:lnTo>
                  <a:lnTo>
                    <a:pt x="263" y="5"/>
                  </a:lnTo>
                  <a:lnTo>
                    <a:pt x="293" y="0"/>
                  </a:lnTo>
                  <a:close/>
                </a:path>
              </a:pathLst>
            </a:custGeom>
            <a:solidFill>
              <a:schemeClr val="bg1"/>
            </a:solidFill>
            <a:ln w="12700" cmpd="sng">
              <a:solidFill>
                <a:srgbClr val="33CCCC"/>
              </a:solidFill>
              <a:round/>
              <a:headEnd/>
              <a:tailEnd/>
            </a:ln>
          </p:spPr>
          <p:txBody>
            <a:bodyPr/>
            <a:lstStyle/>
            <a:p>
              <a:endParaRPr lang="en-US"/>
            </a:p>
          </p:txBody>
        </p:sp>
        <p:sp>
          <p:nvSpPr>
            <p:cNvPr id="6241" name="Freeform 97"/>
            <p:cNvSpPr>
              <a:spLocks/>
            </p:cNvSpPr>
            <p:nvPr/>
          </p:nvSpPr>
          <p:spPr bwMode="auto">
            <a:xfrm>
              <a:off x="4940" y="1134"/>
              <a:ext cx="309" cy="456"/>
            </a:xfrm>
            <a:custGeom>
              <a:avLst/>
              <a:gdLst/>
              <a:ahLst/>
              <a:cxnLst>
                <a:cxn ang="0">
                  <a:pos x="256" y="101"/>
                </a:cxn>
                <a:cxn ang="0">
                  <a:pos x="271" y="124"/>
                </a:cxn>
                <a:cxn ang="0">
                  <a:pos x="279" y="141"/>
                </a:cxn>
                <a:cxn ang="0">
                  <a:pos x="286" y="157"/>
                </a:cxn>
                <a:cxn ang="0">
                  <a:pos x="294" y="180"/>
                </a:cxn>
                <a:cxn ang="0">
                  <a:pos x="301" y="197"/>
                </a:cxn>
                <a:cxn ang="0">
                  <a:pos x="301" y="242"/>
                </a:cxn>
                <a:cxn ang="0">
                  <a:pos x="309" y="259"/>
                </a:cxn>
                <a:cxn ang="0">
                  <a:pos x="301" y="287"/>
                </a:cxn>
                <a:cxn ang="0">
                  <a:pos x="301" y="332"/>
                </a:cxn>
                <a:cxn ang="0">
                  <a:pos x="294" y="355"/>
                </a:cxn>
                <a:cxn ang="0">
                  <a:pos x="286" y="377"/>
                </a:cxn>
                <a:cxn ang="0">
                  <a:pos x="271" y="406"/>
                </a:cxn>
                <a:cxn ang="0">
                  <a:pos x="264" y="428"/>
                </a:cxn>
                <a:cxn ang="0">
                  <a:pos x="249" y="451"/>
                </a:cxn>
                <a:cxn ang="0">
                  <a:pos x="241" y="451"/>
                </a:cxn>
                <a:cxn ang="0">
                  <a:pos x="226" y="456"/>
                </a:cxn>
                <a:cxn ang="0">
                  <a:pos x="181" y="456"/>
                </a:cxn>
                <a:cxn ang="0">
                  <a:pos x="166" y="445"/>
                </a:cxn>
                <a:cxn ang="0">
                  <a:pos x="173" y="411"/>
                </a:cxn>
                <a:cxn ang="0">
                  <a:pos x="181" y="377"/>
                </a:cxn>
                <a:cxn ang="0">
                  <a:pos x="188" y="344"/>
                </a:cxn>
                <a:cxn ang="0">
                  <a:pos x="196" y="304"/>
                </a:cxn>
                <a:cxn ang="0">
                  <a:pos x="203" y="270"/>
                </a:cxn>
                <a:cxn ang="0">
                  <a:pos x="203" y="236"/>
                </a:cxn>
                <a:cxn ang="0">
                  <a:pos x="196" y="197"/>
                </a:cxn>
                <a:cxn ang="0">
                  <a:pos x="181" y="163"/>
                </a:cxn>
                <a:cxn ang="0">
                  <a:pos x="158" y="146"/>
                </a:cxn>
                <a:cxn ang="0">
                  <a:pos x="143" y="129"/>
                </a:cxn>
                <a:cxn ang="0">
                  <a:pos x="121" y="107"/>
                </a:cxn>
                <a:cxn ang="0">
                  <a:pos x="98" y="90"/>
                </a:cxn>
                <a:cxn ang="0">
                  <a:pos x="76" y="67"/>
                </a:cxn>
                <a:cxn ang="0">
                  <a:pos x="53" y="56"/>
                </a:cxn>
                <a:cxn ang="0">
                  <a:pos x="30" y="39"/>
                </a:cxn>
                <a:cxn ang="0">
                  <a:pos x="0" y="28"/>
                </a:cxn>
                <a:cxn ang="0">
                  <a:pos x="0" y="16"/>
                </a:cxn>
                <a:cxn ang="0">
                  <a:pos x="15" y="11"/>
                </a:cxn>
                <a:cxn ang="0">
                  <a:pos x="38" y="5"/>
                </a:cxn>
                <a:cxn ang="0">
                  <a:pos x="61" y="5"/>
                </a:cxn>
                <a:cxn ang="0">
                  <a:pos x="76" y="0"/>
                </a:cxn>
                <a:cxn ang="0">
                  <a:pos x="98" y="0"/>
                </a:cxn>
                <a:cxn ang="0">
                  <a:pos x="121" y="5"/>
                </a:cxn>
                <a:cxn ang="0">
                  <a:pos x="143" y="5"/>
                </a:cxn>
                <a:cxn ang="0">
                  <a:pos x="173" y="28"/>
                </a:cxn>
                <a:cxn ang="0">
                  <a:pos x="188" y="33"/>
                </a:cxn>
                <a:cxn ang="0">
                  <a:pos x="249" y="79"/>
                </a:cxn>
                <a:cxn ang="0">
                  <a:pos x="256" y="90"/>
                </a:cxn>
                <a:cxn ang="0">
                  <a:pos x="256" y="101"/>
                </a:cxn>
              </a:cxnLst>
              <a:rect l="0" t="0" r="r" b="b"/>
              <a:pathLst>
                <a:path w="309" h="456">
                  <a:moveTo>
                    <a:pt x="256" y="101"/>
                  </a:moveTo>
                  <a:lnTo>
                    <a:pt x="271" y="124"/>
                  </a:lnTo>
                  <a:lnTo>
                    <a:pt x="279" y="141"/>
                  </a:lnTo>
                  <a:lnTo>
                    <a:pt x="286" y="157"/>
                  </a:lnTo>
                  <a:lnTo>
                    <a:pt x="294" y="180"/>
                  </a:lnTo>
                  <a:lnTo>
                    <a:pt x="301" y="197"/>
                  </a:lnTo>
                  <a:lnTo>
                    <a:pt x="301" y="242"/>
                  </a:lnTo>
                  <a:lnTo>
                    <a:pt x="309" y="259"/>
                  </a:lnTo>
                  <a:lnTo>
                    <a:pt x="301" y="287"/>
                  </a:lnTo>
                  <a:lnTo>
                    <a:pt x="301" y="332"/>
                  </a:lnTo>
                  <a:lnTo>
                    <a:pt x="294" y="355"/>
                  </a:lnTo>
                  <a:lnTo>
                    <a:pt x="286" y="377"/>
                  </a:lnTo>
                  <a:lnTo>
                    <a:pt x="271" y="406"/>
                  </a:lnTo>
                  <a:lnTo>
                    <a:pt x="264" y="428"/>
                  </a:lnTo>
                  <a:lnTo>
                    <a:pt x="249" y="451"/>
                  </a:lnTo>
                  <a:lnTo>
                    <a:pt x="241" y="451"/>
                  </a:lnTo>
                  <a:lnTo>
                    <a:pt x="226" y="456"/>
                  </a:lnTo>
                  <a:lnTo>
                    <a:pt x="181" y="456"/>
                  </a:lnTo>
                  <a:lnTo>
                    <a:pt x="166" y="445"/>
                  </a:lnTo>
                  <a:lnTo>
                    <a:pt x="173" y="411"/>
                  </a:lnTo>
                  <a:lnTo>
                    <a:pt x="181" y="377"/>
                  </a:lnTo>
                  <a:lnTo>
                    <a:pt x="188" y="344"/>
                  </a:lnTo>
                  <a:lnTo>
                    <a:pt x="196" y="304"/>
                  </a:lnTo>
                  <a:lnTo>
                    <a:pt x="203" y="270"/>
                  </a:lnTo>
                  <a:lnTo>
                    <a:pt x="203" y="236"/>
                  </a:lnTo>
                  <a:lnTo>
                    <a:pt x="196" y="197"/>
                  </a:lnTo>
                  <a:lnTo>
                    <a:pt x="181" y="163"/>
                  </a:lnTo>
                  <a:lnTo>
                    <a:pt x="158" y="146"/>
                  </a:lnTo>
                  <a:lnTo>
                    <a:pt x="143" y="129"/>
                  </a:lnTo>
                  <a:lnTo>
                    <a:pt x="121" y="107"/>
                  </a:lnTo>
                  <a:lnTo>
                    <a:pt x="98" y="90"/>
                  </a:lnTo>
                  <a:lnTo>
                    <a:pt x="76" y="67"/>
                  </a:lnTo>
                  <a:lnTo>
                    <a:pt x="53" y="56"/>
                  </a:lnTo>
                  <a:lnTo>
                    <a:pt x="30" y="39"/>
                  </a:lnTo>
                  <a:lnTo>
                    <a:pt x="0" y="28"/>
                  </a:lnTo>
                  <a:lnTo>
                    <a:pt x="0" y="16"/>
                  </a:lnTo>
                  <a:lnTo>
                    <a:pt x="15" y="11"/>
                  </a:lnTo>
                  <a:lnTo>
                    <a:pt x="38" y="5"/>
                  </a:lnTo>
                  <a:lnTo>
                    <a:pt x="61" y="5"/>
                  </a:lnTo>
                  <a:lnTo>
                    <a:pt x="76" y="0"/>
                  </a:lnTo>
                  <a:lnTo>
                    <a:pt x="98" y="0"/>
                  </a:lnTo>
                  <a:lnTo>
                    <a:pt x="121" y="5"/>
                  </a:lnTo>
                  <a:lnTo>
                    <a:pt x="143" y="5"/>
                  </a:lnTo>
                  <a:lnTo>
                    <a:pt x="173" y="28"/>
                  </a:lnTo>
                  <a:lnTo>
                    <a:pt x="188" y="33"/>
                  </a:lnTo>
                  <a:lnTo>
                    <a:pt x="249" y="79"/>
                  </a:lnTo>
                  <a:lnTo>
                    <a:pt x="256" y="90"/>
                  </a:lnTo>
                  <a:lnTo>
                    <a:pt x="256" y="101"/>
                  </a:lnTo>
                  <a:close/>
                </a:path>
              </a:pathLst>
            </a:custGeom>
            <a:solidFill>
              <a:schemeClr val="bg1"/>
            </a:solidFill>
            <a:ln w="12700" cmpd="sng">
              <a:solidFill>
                <a:srgbClr val="33CCCC"/>
              </a:solidFill>
              <a:round/>
              <a:headEnd/>
              <a:tailEnd/>
            </a:ln>
          </p:spPr>
          <p:txBody>
            <a:bodyPr/>
            <a:lstStyle/>
            <a:p>
              <a:endParaRPr lang="en-US"/>
            </a:p>
          </p:txBody>
        </p:sp>
        <p:sp>
          <p:nvSpPr>
            <p:cNvPr id="6242" name="Freeform 98"/>
            <p:cNvSpPr>
              <a:spLocks/>
            </p:cNvSpPr>
            <p:nvPr/>
          </p:nvSpPr>
          <p:spPr bwMode="auto">
            <a:xfrm>
              <a:off x="932" y="1139"/>
              <a:ext cx="587" cy="226"/>
            </a:xfrm>
            <a:custGeom>
              <a:avLst/>
              <a:gdLst/>
              <a:ahLst/>
              <a:cxnLst>
                <a:cxn ang="0">
                  <a:pos x="564" y="40"/>
                </a:cxn>
                <a:cxn ang="0">
                  <a:pos x="527" y="57"/>
                </a:cxn>
                <a:cxn ang="0">
                  <a:pos x="482" y="74"/>
                </a:cxn>
                <a:cxn ang="0">
                  <a:pos x="437" y="85"/>
                </a:cxn>
                <a:cxn ang="0">
                  <a:pos x="391" y="96"/>
                </a:cxn>
                <a:cxn ang="0">
                  <a:pos x="346" y="107"/>
                </a:cxn>
                <a:cxn ang="0">
                  <a:pos x="301" y="124"/>
                </a:cxn>
                <a:cxn ang="0">
                  <a:pos x="256" y="141"/>
                </a:cxn>
                <a:cxn ang="0">
                  <a:pos x="218" y="158"/>
                </a:cxn>
                <a:cxn ang="0">
                  <a:pos x="188" y="164"/>
                </a:cxn>
                <a:cxn ang="0">
                  <a:pos x="166" y="175"/>
                </a:cxn>
                <a:cxn ang="0">
                  <a:pos x="136" y="186"/>
                </a:cxn>
                <a:cxn ang="0">
                  <a:pos x="113" y="192"/>
                </a:cxn>
                <a:cxn ang="0">
                  <a:pos x="98" y="186"/>
                </a:cxn>
                <a:cxn ang="0">
                  <a:pos x="91" y="192"/>
                </a:cxn>
                <a:cxn ang="0">
                  <a:pos x="76" y="220"/>
                </a:cxn>
                <a:cxn ang="0">
                  <a:pos x="53" y="226"/>
                </a:cxn>
                <a:cxn ang="0">
                  <a:pos x="31" y="220"/>
                </a:cxn>
                <a:cxn ang="0">
                  <a:pos x="8" y="209"/>
                </a:cxn>
                <a:cxn ang="0">
                  <a:pos x="0" y="198"/>
                </a:cxn>
                <a:cxn ang="0">
                  <a:pos x="8" y="169"/>
                </a:cxn>
                <a:cxn ang="0">
                  <a:pos x="31" y="158"/>
                </a:cxn>
                <a:cxn ang="0">
                  <a:pos x="53" y="164"/>
                </a:cxn>
                <a:cxn ang="0">
                  <a:pos x="68" y="169"/>
                </a:cxn>
                <a:cxn ang="0">
                  <a:pos x="83" y="175"/>
                </a:cxn>
                <a:cxn ang="0">
                  <a:pos x="121" y="147"/>
                </a:cxn>
                <a:cxn ang="0">
                  <a:pos x="166" y="130"/>
                </a:cxn>
                <a:cxn ang="0">
                  <a:pos x="211" y="119"/>
                </a:cxn>
                <a:cxn ang="0">
                  <a:pos x="256" y="96"/>
                </a:cxn>
                <a:cxn ang="0">
                  <a:pos x="294" y="85"/>
                </a:cxn>
                <a:cxn ang="0">
                  <a:pos x="324" y="74"/>
                </a:cxn>
                <a:cxn ang="0">
                  <a:pos x="361" y="62"/>
                </a:cxn>
                <a:cxn ang="0">
                  <a:pos x="399" y="57"/>
                </a:cxn>
                <a:cxn ang="0">
                  <a:pos x="429" y="45"/>
                </a:cxn>
                <a:cxn ang="0">
                  <a:pos x="467" y="34"/>
                </a:cxn>
                <a:cxn ang="0">
                  <a:pos x="504" y="17"/>
                </a:cxn>
                <a:cxn ang="0">
                  <a:pos x="534" y="6"/>
                </a:cxn>
                <a:cxn ang="0">
                  <a:pos x="549" y="0"/>
                </a:cxn>
                <a:cxn ang="0">
                  <a:pos x="572" y="6"/>
                </a:cxn>
                <a:cxn ang="0">
                  <a:pos x="579" y="23"/>
                </a:cxn>
              </a:cxnLst>
              <a:rect l="0" t="0" r="r" b="b"/>
              <a:pathLst>
                <a:path w="587" h="226">
                  <a:moveTo>
                    <a:pt x="587" y="34"/>
                  </a:moveTo>
                  <a:lnTo>
                    <a:pt x="564" y="40"/>
                  </a:lnTo>
                  <a:lnTo>
                    <a:pt x="549" y="51"/>
                  </a:lnTo>
                  <a:lnTo>
                    <a:pt x="527" y="57"/>
                  </a:lnTo>
                  <a:lnTo>
                    <a:pt x="504" y="62"/>
                  </a:lnTo>
                  <a:lnTo>
                    <a:pt x="482" y="74"/>
                  </a:lnTo>
                  <a:lnTo>
                    <a:pt x="459" y="79"/>
                  </a:lnTo>
                  <a:lnTo>
                    <a:pt x="437" y="85"/>
                  </a:lnTo>
                  <a:lnTo>
                    <a:pt x="414" y="90"/>
                  </a:lnTo>
                  <a:lnTo>
                    <a:pt x="391" y="96"/>
                  </a:lnTo>
                  <a:lnTo>
                    <a:pt x="369" y="102"/>
                  </a:lnTo>
                  <a:lnTo>
                    <a:pt x="346" y="107"/>
                  </a:lnTo>
                  <a:lnTo>
                    <a:pt x="324" y="119"/>
                  </a:lnTo>
                  <a:lnTo>
                    <a:pt x="301" y="124"/>
                  </a:lnTo>
                  <a:lnTo>
                    <a:pt x="279" y="130"/>
                  </a:lnTo>
                  <a:lnTo>
                    <a:pt x="256" y="141"/>
                  </a:lnTo>
                  <a:lnTo>
                    <a:pt x="234" y="152"/>
                  </a:lnTo>
                  <a:lnTo>
                    <a:pt x="218" y="158"/>
                  </a:lnTo>
                  <a:lnTo>
                    <a:pt x="203" y="158"/>
                  </a:lnTo>
                  <a:lnTo>
                    <a:pt x="188" y="164"/>
                  </a:lnTo>
                  <a:lnTo>
                    <a:pt x="173" y="169"/>
                  </a:lnTo>
                  <a:lnTo>
                    <a:pt x="166" y="175"/>
                  </a:lnTo>
                  <a:lnTo>
                    <a:pt x="151" y="181"/>
                  </a:lnTo>
                  <a:lnTo>
                    <a:pt x="136" y="186"/>
                  </a:lnTo>
                  <a:lnTo>
                    <a:pt x="121" y="192"/>
                  </a:lnTo>
                  <a:lnTo>
                    <a:pt x="113" y="192"/>
                  </a:lnTo>
                  <a:lnTo>
                    <a:pt x="106" y="186"/>
                  </a:lnTo>
                  <a:lnTo>
                    <a:pt x="98" y="186"/>
                  </a:lnTo>
                  <a:lnTo>
                    <a:pt x="91" y="181"/>
                  </a:lnTo>
                  <a:lnTo>
                    <a:pt x="91" y="192"/>
                  </a:lnTo>
                  <a:lnTo>
                    <a:pt x="83" y="203"/>
                  </a:lnTo>
                  <a:lnTo>
                    <a:pt x="76" y="220"/>
                  </a:lnTo>
                  <a:lnTo>
                    <a:pt x="61" y="226"/>
                  </a:lnTo>
                  <a:lnTo>
                    <a:pt x="53" y="226"/>
                  </a:lnTo>
                  <a:lnTo>
                    <a:pt x="46" y="220"/>
                  </a:lnTo>
                  <a:lnTo>
                    <a:pt x="31" y="220"/>
                  </a:lnTo>
                  <a:lnTo>
                    <a:pt x="15" y="209"/>
                  </a:lnTo>
                  <a:lnTo>
                    <a:pt x="8" y="209"/>
                  </a:lnTo>
                  <a:lnTo>
                    <a:pt x="8" y="203"/>
                  </a:lnTo>
                  <a:lnTo>
                    <a:pt x="0" y="198"/>
                  </a:lnTo>
                  <a:lnTo>
                    <a:pt x="0" y="181"/>
                  </a:lnTo>
                  <a:lnTo>
                    <a:pt x="8" y="169"/>
                  </a:lnTo>
                  <a:lnTo>
                    <a:pt x="23" y="164"/>
                  </a:lnTo>
                  <a:lnTo>
                    <a:pt x="31" y="158"/>
                  </a:lnTo>
                  <a:lnTo>
                    <a:pt x="46" y="158"/>
                  </a:lnTo>
                  <a:lnTo>
                    <a:pt x="53" y="164"/>
                  </a:lnTo>
                  <a:lnTo>
                    <a:pt x="61" y="164"/>
                  </a:lnTo>
                  <a:lnTo>
                    <a:pt x="68" y="169"/>
                  </a:lnTo>
                  <a:lnTo>
                    <a:pt x="76" y="169"/>
                  </a:lnTo>
                  <a:lnTo>
                    <a:pt x="83" y="175"/>
                  </a:lnTo>
                  <a:lnTo>
                    <a:pt x="98" y="158"/>
                  </a:lnTo>
                  <a:lnTo>
                    <a:pt x="121" y="147"/>
                  </a:lnTo>
                  <a:lnTo>
                    <a:pt x="143" y="141"/>
                  </a:lnTo>
                  <a:lnTo>
                    <a:pt x="166" y="130"/>
                  </a:lnTo>
                  <a:lnTo>
                    <a:pt x="188" y="124"/>
                  </a:lnTo>
                  <a:lnTo>
                    <a:pt x="211" y="119"/>
                  </a:lnTo>
                  <a:lnTo>
                    <a:pt x="234" y="107"/>
                  </a:lnTo>
                  <a:lnTo>
                    <a:pt x="256" y="96"/>
                  </a:lnTo>
                  <a:lnTo>
                    <a:pt x="271" y="90"/>
                  </a:lnTo>
                  <a:lnTo>
                    <a:pt x="294" y="85"/>
                  </a:lnTo>
                  <a:lnTo>
                    <a:pt x="309" y="79"/>
                  </a:lnTo>
                  <a:lnTo>
                    <a:pt x="324" y="74"/>
                  </a:lnTo>
                  <a:lnTo>
                    <a:pt x="346" y="68"/>
                  </a:lnTo>
                  <a:lnTo>
                    <a:pt x="361" y="62"/>
                  </a:lnTo>
                  <a:lnTo>
                    <a:pt x="384" y="62"/>
                  </a:lnTo>
                  <a:lnTo>
                    <a:pt x="399" y="57"/>
                  </a:lnTo>
                  <a:lnTo>
                    <a:pt x="414" y="51"/>
                  </a:lnTo>
                  <a:lnTo>
                    <a:pt x="429" y="45"/>
                  </a:lnTo>
                  <a:lnTo>
                    <a:pt x="452" y="40"/>
                  </a:lnTo>
                  <a:lnTo>
                    <a:pt x="467" y="34"/>
                  </a:lnTo>
                  <a:lnTo>
                    <a:pt x="482" y="28"/>
                  </a:lnTo>
                  <a:lnTo>
                    <a:pt x="504" y="17"/>
                  </a:lnTo>
                  <a:lnTo>
                    <a:pt x="519" y="11"/>
                  </a:lnTo>
                  <a:lnTo>
                    <a:pt x="534" y="6"/>
                  </a:lnTo>
                  <a:lnTo>
                    <a:pt x="542" y="6"/>
                  </a:lnTo>
                  <a:lnTo>
                    <a:pt x="549" y="0"/>
                  </a:lnTo>
                  <a:lnTo>
                    <a:pt x="572" y="0"/>
                  </a:lnTo>
                  <a:lnTo>
                    <a:pt x="572" y="6"/>
                  </a:lnTo>
                  <a:lnTo>
                    <a:pt x="579" y="17"/>
                  </a:lnTo>
                  <a:lnTo>
                    <a:pt x="579" y="23"/>
                  </a:lnTo>
                  <a:lnTo>
                    <a:pt x="587" y="34"/>
                  </a:lnTo>
                  <a:close/>
                </a:path>
              </a:pathLst>
            </a:custGeom>
            <a:solidFill>
              <a:schemeClr val="bg1"/>
            </a:solidFill>
            <a:ln w="12700" cmpd="sng">
              <a:solidFill>
                <a:srgbClr val="33CCCC"/>
              </a:solidFill>
              <a:round/>
              <a:headEnd/>
              <a:tailEnd/>
            </a:ln>
          </p:spPr>
          <p:txBody>
            <a:bodyPr/>
            <a:lstStyle/>
            <a:p>
              <a:endParaRPr lang="en-US"/>
            </a:p>
          </p:txBody>
        </p:sp>
        <p:sp>
          <p:nvSpPr>
            <p:cNvPr id="6243" name="Freeform 99"/>
            <p:cNvSpPr>
              <a:spLocks/>
            </p:cNvSpPr>
            <p:nvPr/>
          </p:nvSpPr>
          <p:spPr bwMode="auto">
            <a:xfrm>
              <a:off x="1812" y="1139"/>
              <a:ext cx="489" cy="181"/>
            </a:xfrm>
            <a:custGeom>
              <a:avLst/>
              <a:gdLst/>
              <a:ahLst/>
              <a:cxnLst>
                <a:cxn ang="0">
                  <a:pos x="143" y="40"/>
                </a:cxn>
                <a:cxn ang="0">
                  <a:pos x="188" y="51"/>
                </a:cxn>
                <a:cxn ang="0">
                  <a:pos x="233" y="62"/>
                </a:cxn>
                <a:cxn ang="0">
                  <a:pos x="278" y="79"/>
                </a:cxn>
                <a:cxn ang="0">
                  <a:pos x="331" y="96"/>
                </a:cxn>
                <a:cxn ang="0">
                  <a:pos x="376" y="107"/>
                </a:cxn>
                <a:cxn ang="0">
                  <a:pos x="421" y="124"/>
                </a:cxn>
                <a:cxn ang="0">
                  <a:pos x="466" y="141"/>
                </a:cxn>
                <a:cxn ang="0">
                  <a:pos x="489" y="158"/>
                </a:cxn>
                <a:cxn ang="0">
                  <a:pos x="474" y="175"/>
                </a:cxn>
                <a:cxn ang="0">
                  <a:pos x="451" y="175"/>
                </a:cxn>
                <a:cxn ang="0">
                  <a:pos x="421" y="169"/>
                </a:cxn>
                <a:cxn ang="0">
                  <a:pos x="399" y="158"/>
                </a:cxn>
                <a:cxn ang="0">
                  <a:pos x="369" y="152"/>
                </a:cxn>
                <a:cxn ang="0">
                  <a:pos x="346" y="141"/>
                </a:cxn>
                <a:cxn ang="0">
                  <a:pos x="316" y="130"/>
                </a:cxn>
                <a:cxn ang="0">
                  <a:pos x="286" y="119"/>
                </a:cxn>
                <a:cxn ang="0">
                  <a:pos x="263" y="113"/>
                </a:cxn>
                <a:cxn ang="0">
                  <a:pos x="233" y="102"/>
                </a:cxn>
                <a:cxn ang="0">
                  <a:pos x="203" y="96"/>
                </a:cxn>
                <a:cxn ang="0">
                  <a:pos x="166" y="85"/>
                </a:cxn>
                <a:cxn ang="0">
                  <a:pos x="136" y="74"/>
                </a:cxn>
                <a:cxn ang="0">
                  <a:pos x="105" y="62"/>
                </a:cxn>
                <a:cxn ang="0">
                  <a:pos x="75" y="57"/>
                </a:cxn>
                <a:cxn ang="0">
                  <a:pos x="45" y="45"/>
                </a:cxn>
                <a:cxn ang="0">
                  <a:pos x="15" y="28"/>
                </a:cxn>
                <a:cxn ang="0">
                  <a:pos x="0" y="6"/>
                </a:cxn>
                <a:cxn ang="0">
                  <a:pos x="23" y="0"/>
                </a:cxn>
                <a:cxn ang="0">
                  <a:pos x="60" y="6"/>
                </a:cxn>
                <a:cxn ang="0">
                  <a:pos x="75" y="11"/>
                </a:cxn>
                <a:cxn ang="0">
                  <a:pos x="98" y="23"/>
                </a:cxn>
                <a:cxn ang="0">
                  <a:pos x="121" y="34"/>
                </a:cxn>
              </a:cxnLst>
              <a:rect l="0" t="0" r="r" b="b"/>
              <a:pathLst>
                <a:path w="489" h="181">
                  <a:moveTo>
                    <a:pt x="121" y="34"/>
                  </a:moveTo>
                  <a:lnTo>
                    <a:pt x="143" y="40"/>
                  </a:lnTo>
                  <a:lnTo>
                    <a:pt x="166" y="45"/>
                  </a:lnTo>
                  <a:lnTo>
                    <a:pt x="188" y="51"/>
                  </a:lnTo>
                  <a:lnTo>
                    <a:pt x="211" y="57"/>
                  </a:lnTo>
                  <a:lnTo>
                    <a:pt x="233" y="62"/>
                  </a:lnTo>
                  <a:lnTo>
                    <a:pt x="256" y="74"/>
                  </a:lnTo>
                  <a:lnTo>
                    <a:pt x="278" y="79"/>
                  </a:lnTo>
                  <a:lnTo>
                    <a:pt x="301" y="85"/>
                  </a:lnTo>
                  <a:lnTo>
                    <a:pt x="331" y="96"/>
                  </a:lnTo>
                  <a:lnTo>
                    <a:pt x="354" y="102"/>
                  </a:lnTo>
                  <a:lnTo>
                    <a:pt x="376" y="107"/>
                  </a:lnTo>
                  <a:lnTo>
                    <a:pt x="399" y="119"/>
                  </a:lnTo>
                  <a:lnTo>
                    <a:pt x="421" y="124"/>
                  </a:lnTo>
                  <a:lnTo>
                    <a:pt x="444" y="136"/>
                  </a:lnTo>
                  <a:lnTo>
                    <a:pt x="466" y="141"/>
                  </a:lnTo>
                  <a:lnTo>
                    <a:pt x="489" y="152"/>
                  </a:lnTo>
                  <a:lnTo>
                    <a:pt x="489" y="158"/>
                  </a:lnTo>
                  <a:lnTo>
                    <a:pt x="481" y="164"/>
                  </a:lnTo>
                  <a:lnTo>
                    <a:pt x="474" y="175"/>
                  </a:lnTo>
                  <a:lnTo>
                    <a:pt x="466" y="181"/>
                  </a:lnTo>
                  <a:lnTo>
                    <a:pt x="451" y="175"/>
                  </a:lnTo>
                  <a:lnTo>
                    <a:pt x="436" y="175"/>
                  </a:lnTo>
                  <a:lnTo>
                    <a:pt x="421" y="169"/>
                  </a:lnTo>
                  <a:lnTo>
                    <a:pt x="414" y="164"/>
                  </a:lnTo>
                  <a:lnTo>
                    <a:pt x="399" y="158"/>
                  </a:lnTo>
                  <a:lnTo>
                    <a:pt x="384" y="158"/>
                  </a:lnTo>
                  <a:lnTo>
                    <a:pt x="369" y="152"/>
                  </a:lnTo>
                  <a:lnTo>
                    <a:pt x="354" y="147"/>
                  </a:lnTo>
                  <a:lnTo>
                    <a:pt x="346" y="141"/>
                  </a:lnTo>
                  <a:lnTo>
                    <a:pt x="331" y="136"/>
                  </a:lnTo>
                  <a:lnTo>
                    <a:pt x="316" y="130"/>
                  </a:lnTo>
                  <a:lnTo>
                    <a:pt x="301" y="124"/>
                  </a:lnTo>
                  <a:lnTo>
                    <a:pt x="286" y="119"/>
                  </a:lnTo>
                  <a:lnTo>
                    <a:pt x="278" y="119"/>
                  </a:lnTo>
                  <a:lnTo>
                    <a:pt x="263" y="113"/>
                  </a:lnTo>
                  <a:lnTo>
                    <a:pt x="248" y="107"/>
                  </a:lnTo>
                  <a:lnTo>
                    <a:pt x="233" y="102"/>
                  </a:lnTo>
                  <a:lnTo>
                    <a:pt x="218" y="96"/>
                  </a:lnTo>
                  <a:lnTo>
                    <a:pt x="203" y="96"/>
                  </a:lnTo>
                  <a:lnTo>
                    <a:pt x="188" y="90"/>
                  </a:lnTo>
                  <a:lnTo>
                    <a:pt x="166" y="85"/>
                  </a:lnTo>
                  <a:lnTo>
                    <a:pt x="151" y="79"/>
                  </a:lnTo>
                  <a:lnTo>
                    <a:pt x="136" y="74"/>
                  </a:lnTo>
                  <a:lnTo>
                    <a:pt x="121" y="68"/>
                  </a:lnTo>
                  <a:lnTo>
                    <a:pt x="105" y="62"/>
                  </a:lnTo>
                  <a:lnTo>
                    <a:pt x="90" y="62"/>
                  </a:lnTo>
                  <a:lnTo>
                    <a:pt x="75" y="57"/>
                  </a:lnTo>
                  <a:lnTo>
                    <a:pt x="60" y="51"/>
                  </a:lnTo>
                  <a:lnTo>
                    <a:pt x="45" y="45"/>
                  </a:lnTo>
                  <a:lnTo>
                    <a:pt x="30" y="34"/>
                  </a:lnTo>
                  <a:lnTo>
                    <a:pt x="15" y="28"/>
                  </a:lnTo>
                  <a:lnTo>
                    <a:pt x="0" y="23"/>
                  </a:lnTo>
                  <a:lnTo>
                    <a:pt x="0" y="6"/>
                  </a:lnTo>
                  <a:lnTo>
                    <a:pt x="15" y="6"/>
                  </a:lnTo>
                  <a:lnTo>
                    <a:pt x="23" y="0"/>
                  </a:lnTo>
                  <a:lnTo>
                    <a:pt x="45" y="0"/>
                  </a:lnTo>
                  <a:lnTo>
                    <a:pt x="60" y="6"/>
                  </a:lnTo>
                  <a:lnTo>
                    <a:pt x="68" y="11"/>
                  </a:lnTo>
                  <a:lnTo>
                    <a:pt x="75" y="11"/>
                  </a:lnTo>
                  <a:lnTo>
                    <a:pt x="83" y="17"/>
                  </a:lnTo>
                  <a:lnTo>
                    <a:pt x="98" y="23"/>
                  </a:lnTo>
                  <a:lnTo>
                    <a:pt x="105" y="28"/>
                  </a:lnTo>
                  <a:lnTo>
                    <a:pt x="121" y="34"/>
                  </a:lnTo>
                  <a:close/>
                </a:path>
              </a:pathLst>
            </a:custGeom>
            <a:solidFill>
              <a:schemeClr val="bg1"/>
            </a:solidFill>
            <a:ln w="12700" cmpd="sng">
              <a:solidFill>
                <a:srgbClr val="33CCCC"/>
              </a:solidFill>
              <a:round/>
              <a:headEnd/>
              <a:tailEnd/>
            </a:ln>
          </p:spPr>
          <p:txBody>
            <a:bodyPr/>
            <a:lstStyle/>
            <a:p>
              <a:endParaRPr lang="en-US"/>
            </a:p>
          </p:txBody>
        </p:sp>
        <p:sp>
          <p:nvSpPr>
            <p:cNvPr id="6244" name="Freeform 100"/>
            <p:cNvSpPr>
              <a:spLocks/>
            </p:cNvSpPr>
            <p:nvPr/>
          </p:nvSpPr>
          <p:spPr bwMode="auto">
            <a:xfrm>
              <a:off x="1023" y="1173"/>
              <a:ext cx="60" cy="34"/>
            </a:xfrm>
            <a:custGeom>
              <a:avLst/>
              <a:gdLst/>
              <a:ahLst/>
              <a:cxnLst>
                <a:cxn ang="0">
                  <a:pos x="60" y="6"/>
                </a:cxn>
                <a:cxn ang="0">
                  <a:pos x="60" y="28"/>
                </a:cxn>
                <a:cxn ang="0">
                  <a:pos x="52" y="34"/>
                </a:cxn>
                <a:cxn ang="0">
                  <a:pos x="7" y="34"/>
                </a:cxn>
                <a:cxn ang="0">
                  <a:pos x="7" y="28"/>
                </a:cxn>
                <a:cxn ang="0">
                  <a:pos x="0" y="23"/>
                </a:cxn>
                <a:cxn ang="0">
                  <a:pos x="0" y="11"/>
                </a:cxn>
                <a:cxn ang="0">
                  <a:pos x="15" y="0"/>
                </a:cxn>
                <a:cxn ang="0">
                  <a:pos x="45" y="0"/>
                </a:cxn>
                <a:cxn ang="0">
                  <a:pos x="52" y="6"/>
                </a:cxn>
                <a:cxn ang="0">
                  <a:pos x="60" y="6"/>
                </a:cxn>
              </a:cxnLst>
              <a:rect l="0" t="0" r="r" b="b"/>
              <a:pathLst>
                <a:path w="60" h="34">
                  <a:moveTo>
                    <a:pt x="60" y="6"/>
                  </a:moveTo>
                  <a:lnTo>
                    <a:pt x="60" y="28"/>
                  </a:lnTo>
                  <a:lnTo>
                    <a:pt x="52" y="34"/>
                  </a:lnTo>
                  <a:lnTo>
                    <a:pt x="7" y="34"/>
                  </a:lnTo>
                  <a:lnTo>
                    <a:pt x="7" y="28"/>
                  </a:lnTo>
                  <a:lnTo>
                    <a:pt x="0" y="23"/>
                  </a:lnTo>
                  <a:lnTo>
                    <a:pt x="0" y="11"/>
                  </a:lnTo>
                  <a:lnTo>
                    <a:pt x="15" y="0"/>
                  </a:lnTo>
                  <a:lnTo>
                    <a:pt x="45" y="0"/>
                  </a:lnTo>
                  <a:lnTo>
                    <a:pt x="52" y="6"/>
                  </a:lnTo>
                  <a:lnTo>
                    <a:pt x="60" y="6"/>
                  </a:lnTo>
                  <a:close/>
                </a:path>
              </a:pathLst>
            </a:custGeom>
            <a:solidFill>
              <a:schemeClr val="bg1"/>
            </a:solidFill>
            <a:ln w="12700" cmpd="sng">
              <a:solidFill>
                <a:srgbClr val="33CCCC"/>
              </a:solidFill>
              <a:round/>
              <a:headEnd/>
              <a:tailEnd/>
            </a:ln>
          </p:spPr>
          <p:txBody>
            <a:bodyPr/>
            <a:lstStyle/>
            <a:p>
              <a:endParaRPr lang="en-US"/>
            </a:p>
          </p:txBody>
        </p:sp>
        <p:sp>
          <p:nvSpPr>
            <p:cNvPr id="6245" name="Freeform 101"/>
            <p:cNvSpPr>
              <a:spLocks/>
            </p:cNvSpPr>
            <p:nvPr/>
          </p:nvSpPr>
          <p:spPr bwMode="auto">
            <a:xfrm>
              <a:off x="1767" y="1173"/>
              <a:ext cx="376" cy="276"/>
            </a:xfrm>
            <a:custGeom>
              <a:avLst/>
              <a:gdLst/>
              <a:ahLst/>
              <a:cxnLst>
                <a:cxn ang="0">
                  <a:pos x="369" y="248"/>
                </a:cxn>
                <a:cxn ang="0">
                  <a:pos x="369" y="259"/>
                </a:cxn>
                <a:cxn ang="0">
                  <a:pos x="376" y="259"/>
                </a:cxn>
                <a:cxn ang="0">
                  <a:pos x="354" y="276"/>
                </a:cxn>
                <a:cxn ang="0">
                  <a:pos x="323" y="276"/>
                </a:cxn>
                <a:cxn ang="0">
                  <a:pos x="301" y="259"/>
                </a:cxn>
                <a:cxn ang="0">
                  <a:pos x="286" y="243"/>
                </a:cxn>
                <a:cxn ang="0">
                  <a:pos x="15" y="40"/>
                </a:cxn>
                <a:cxn ang="0">
                  <a:pos x="0" y="23"/>
                </a:cxn>
                <a:cxn ang="0">
                  <a:pos x="38" y="0"/>
                </a:cxn>
                <a:cxn ang="0">
                  <a:pos x="60" y="11"/>
                </a:cxn>
                <a:cxn ang="0">
                  <a:pos x="75" y="28"/>
                </a:cxn>
                <a:cxn ang="0">
                  <a:pos x="98" y="45"/>
                </a:cxn>
                <a:cxn ang="0">
                  <a:pos x="120" y="56"/>
                </a:cxn>
                <a:cxn ang="0">
                  <a:pos x="135" y="73"/>
                </a:cxn>
                <a:cxn ang="0">
                  <a:pos x="218" y="135"/>
                </a:cxn>
                <a:cxn ang="0">
                  <a:pos x="248" y="152"/>
                </a:cxn>
                <a:cxn ang="0">
                  <a:pos x="263" y="169"/>
                </a:cxn>
                <a:cxn ang="0">
                  <a:pos x="308" y="203"/>
                </a:cxn>
                <a:cxn ang="0">
                  <a:pos x="331" y="214"/>
                </a:cxn>
                <a:cxn ang="0">
                  <a:pos x="354" y="231"/>
                </a:cxn>
                <a:cxn ang="0">
                  <a:pos x="369" y="248"/>
                </a:cxn>
              </a:cxnLst>
              <a:rect l="0" t="0" r="r" b="b"/>
              <a:pathLst>
                <a:path w="376" h="276">
                  <a:moveTo>
                    <a:pt x="369" y="248"/>
                  </a:moveTo>
                  <a:lnTo>
                    <a:pt x="369" y="259"/>
                  </a:lnTo>
                  <a:lnTo>
                    <a:pt x="376" y="259"/>
                  </a:lnTo>
                  <a:lnTo>
                    <a:pt x="354" y="276"/>
                  </a:lnTo>
                  <a:lnTo>
                    <a:pt x="323" y="276"/>
                  </a:lnTo>
                  <a:lnTo>
                    <a:pt x="301" y="259"/>
                  </a:lnTo>
                  <a:lnTo>
                    <a:pt x="286" y="243"/>
                  </a:lnTo>
                  <a:lnTo>
                    <a:pt x="15" y="40"/>
                  </a:lnTo>
                  <a:lnTo>
                    <a:pt x="0" y="23"/>
                  </a:lnTo>
                  <a:lnTo>
                    <a:pt x="38" y="0"/>
                  </a:lnTo>
                  <a:lnTo>
                    <a:pt x="60" y="11"/>
                  </a:lnTo>
                  <a:lnTo>
                    <a:pt x="75" y="28"/>
                  </a:lnTo>
                  <a:lnTo>
                    <a:pt x="98" y="45"/>
                  </a:lnTo>
                  <a:lnTo>
                    <a:pt x="120" y="56"/>
                  </a:lnTo>
                  <a:lnTo>
                    <a:pt x="135" y="73"/>
                  </a:lnTo>
                  <a:lnTo>
                    <a:pt x="218" y="135"/>
                  </a:lnTo>
                  <a:lnTo>
                    <a:pt x="248" y="152"/>
                  </a:lnTo>
                  <a:lnTo>
                    <a:pt x="263" y="169"/>
                  </a:lnTo>
                  <a:lnTo>
                    <a:pt x="308" y="203"/>
                  </a:lnTo>
                  <a:lnTo>
                    <a:pt x="331" y="214"/>
                  </a:lnTo>
                  <a:lnTo>
                    <a:pt x="354" y="231"/>
                  </a:lnTo>
                  <a:lnTo>
                    <a:pt x="369" y="248"/>
                  </a:lnTo>
                  <a:close/>
                </a:path>
              </a:pathLst>
            </a:custGeom>
            <a:solidFill>
              <a:schemeClr val="bg1"/>
            </a:solidFill>
            <a:ln w="12700" cmpd="sng">
              <a:solidFill>
                <a:srgbClr val="33CCCC"/>
              </a:solidFill>
              <a:round/>
              <a:headEnd/>
              <a:tailEnd/>
            </a:ln>
          </p:spPr>
          <p:txBody>
            <a:bodyPr/>
            <a:lstStyle/>
            <a:p>
              <a:endParaRPr lang="en-US"/>
            </a:p>
          </p:txBody>
        </p:sp>
        <p:sp>
          <p:nvSpPr>
            <p:cNvPr id="6246" name="Freeform 102"/>
            <p:cNvSpPr>
              <a:spLocks/>
            </p:cNvSpPr>
            <p:nvPr/>
          </p:nvSpPr>
          <p:spPr bwMode="auto">
            <a:xfrm>
              <a:off x="2256" y="1173"/>
              <a:ext cx="60" cy="45"/>
            </a:xfrm>
            <a:custGeom>
              <a:avLst/>
              <a:gdLst/>
              <a:ahLst/>
              <a:cxnLst>
                <a:cxn ang="0">
                  <a:pos x="60" y="11"/>
                </a:cxn>
                <a:cxn ang="0">
                  <a:pos x="60" y="23"/>
                </a:cxn>
                <a:cxn ang="0">
                  <a:pos x="53" y="28"/>
                </a:cxn>
                <a:cxn ang="0">
                  <a:pos x="53" y="40"/>
                </a:cxn>
                <a:cxn ang="0">
                  <a:pos x="45" y="45"/>
                </a:cxn>
                <a:cxn ang="0">
                  <a:pos x="7" y="45"/>
                </a:cxn>
                <a:cxn ang="0">
                  <a:pos x="7" y="40"/>
                </a:cxn>
                <a:cxn ang="0">
                  <a:pos x="0" y="40"/>
                </a:cxn>
                <a:cxn ang="0">
                  <a:pos x="0" y="17"/>
                </a:cxn>
                <a:cxn ang="0">
                  <a:pos x="7" y="6"/>
                </a:cxn>
                <a:cxn ang="0">
                  <a:pos x="7" y="0"/>
                </a:cxn>
                <a:cxn ang="0">
                  <a:pos x="37" y="0"/>
                </a:cxn>
                <a:cxn ang="0">
                  <a:pos x="45" y="6"/>
                </a:cxn>
                <a:cxn ang="0">
                  <a:pos x="53" y="6"/>
                </a:cxn>
                <a:cxn ang="0">
                  <a:pos x="60" y="11"/>
                </a:cxn>
              </a:cxnLst>
              <a:rect l="0" t="0" r="r" b="b"/>
              <a:pathLst>
                <a:path w="60" h="45">
                  <a:moveTo>
                    <a:pt x="60" y="11"/>
                  </a:moveTo>
                  <a:lnTo>
                    <a:pt x="60" y="23"/>
                  </a:lnTo>
                  <a:lnTo>
                    <a:pt x="53" y="28"/>
                  </a:lnTo>
                  <a:lnTo>
                    <a:pt x="53" y="40"/>
                  </a:lnTo>
                  <a:lnTo>
                    <a:pt x="45" y="45"/>
                  </a:lnTo>
                  <a:lnTo>
                    <a:pt x="7" y="45"/>
                  </a:lnTo>
                  <a:lnTo>
                    <a:pt x="7" y="40"/>
                  </a:lnTo>
                  <a:lnTo>
                    <a:pt x="0" y="40"/>
                  </a:lnTo>
                  <a:lnTo>
                    <a:pt x="0" y="17"/>
                  </a:lnTo>
                  <a:lnTo>
                    <a:pt x="7" y="6"/>
                  </a:lnTo>
                  <a:lnTo>
                    <a:pt x="7" y="0"/>
                  </a:lnTo>
                  <a:lnTo>
                    <a:pt x="37" y="0"/>
                  </a:lnTo>
                  <a:lnTo>
                    <a:pt x="45" y="6"/>
                  </a:lnTo>
                  <a:lnTo>
                    <a:pt x="53" y="6"/>
                  </a:lnTo>
                  <a:lnTo>
                    <a:pt x="60" y="11"/>
                  </a:lnTo>
                  <a:close/>
                </a:path>
              </a:pathLst>
            </a:custGeom>
            <a:solidFill>
              <a:schemeClr val="bg1"/>
            </a:solidFill>
            <a:ln w="12700" cmpd="sng">
              <a:solidFill>
                <a:srgbClr val="33CCCC"/>
              </a:solidFill>
              <a:round/>
              <a:headEnd/>
              <a:tailEnd/>
            </a:ln>
          </p:spPr>
          <p:txBody>
            <a:bodyPr/>
            <a:lstStyle/>
            <a:p>
              <a:endParaRPr lang="en-US"/>
            </a:p>
          </p:txBody>
        </p:sp>
        <p:sp>
          <p:nvSpPr>
            <p:cNvPr id="6247" name="Freeform 103"/>
            <p:cNvSpPr>
              <a:spLocks/>
            </p:cNvSpPr>
            <p:nvPr/>
          </p:nvSpPr>
          <p:spPr bwMode="auto">
            <a:xfrm>
              <a:off x="1203" y="1179"/>
              <a:ext cx="436" cy="366"/>
            </a:xfrm>
            <a:custGeom>
              <a:avLst/>
              <a:gdLst/>
              <a:ahLst/>
              <a:cxnLst>
                <a:cxn ang="0">
                  <a:pos x="436" y="34"/>
                </a:cxn>
                <a:cxn ang="0">
                  <a:pos x="414" y="79"/>
                </a:cxn>
                <a:cxn ang="0">
                  <a:pos x="391" y="118"/>
                </a:cxn>
                <a:cxn ang="0">
                  <a:pos x="369" y="163"/>
                </a:cxn>
                <a:cxn ang="0">
                  <a:pos x="346" y="203"/>
                </a:cxn>
                <a:cxn ang="0">
                  <a:pos x="316" y="242"/>
                </a:cxn>
                <a:cxn ang="0">
                  <a:pos x="293" y="287"/>
                </a:cxn>
                <a:cxn ang="0">
                  <a:pos x="271" y="327"/>
                </a:cxn>
                <a:cxn ang="0">
                  <a:pos x="248" y="366"/>
                </a:cxn>
                <a:cxn ang="0">
                  <a:pos x="211" y="366"/>
                </a:cxn>
                <a:cxn ang="0">
                  <a:pos x="211" y="361"/>
                </a:cxn>
                <a:cxn ang="0">
                  <a:pos x="203" y="361"/>
                </a:cxn>
                <a:cxn ang="0">
                  <a:pos x="203" y="349"/>
                </a:cxn>
                <a:cxn ang="0">
                  <a:pos x="211" y="344"/>
                </a:cxn>
                <a:cxn ang="0">
                  <a:pos x="211" y="332"/>
                </a:cxn>
                <a:cxn ang="0">
                  <a:pos x="218" y="327"/>
                </a:cxn>
                <a:cxn ang="0">
                  <a:pos x="233" y="287"/>
                </a:cxn>
                <a:cxn ang="0">
                  <a:pos x="256" y="248"/>
                </a:cxn>
                <a:cxn ang="0">
                  <a:pos x="278" y="214"/>
                </a:cxn>
                <a:cxn ang="0">
                  <a:pos x="301" y="180"/>
                </a:cxn>
                <a:cxn ang="0">
                  <a:pos x="323" y="141"/>
                </a:cxn>
                <a:cxn ang="0">
                  <a:pos x="346" y="101"/>
                </a:cxn>
                <a:cxn ang="0">
                  <a:pos x="369" y="67"/>
                </a:cxn>
                <a:cxn ang="0">
                  <a:pos x="376" y="28"/>
                </a:cxn>
                <a:cxn ang="0">
                  <a:pos x="331" y="62"/>
                </a:cxn>
                <a:cxn ang="0">
                  <a:pos x="316" y="79"/>
                </a:cxn>
                <a:cxn ang="0">
                  <a:pos x="248" y="129"/>
                </a:cxn>
                <a:cxn ang="0">
                  <a:pos x="233" y="146"/>
                </a:cxn>
                <a:cxn ang="0">
                  <a:pos x="211" y="169"/>
                </a:cxn>
                <a:cxn ang="0">
                  <a:pos x="196" y="186"/>
                </a:cxn>
                <a:cxn ang="0">
                  <a:pos x="151" y="220"/>
                </a:cxn>
                <a:cxn ang="0">
                  <a:pos x="135" y="237"/>
                </a:cxn>
                <a:cxn ang="0">
                  <a:pos x="68" y="287"/>
                </a:cxn>
                <a:cxn ang="0">
                  <a:pos x="53" y="304"/>
                </a:cxn>
                <a:cxn ang="0">
                  <a:pos x="8" y="304"/>
                </a:cxn>
                <a:cxn ang="0">
                  <a:pos x="8" y="299"/>
                </a:cxn>
                <a:cxn ang="0">
                  <a:pos x="0" y="293"/>
                </a:cxn>
                <a:cxn ang="0">
                  <a:pos x="23" y="270"/>
                </a:cxn>
                <a:cxn ang="0">
                  <a:pos x="45" y="253"/>
                </a:cxn>
                <a:cxn ang="0">
                  <a:pos x="68" y="242"/>
                </a:cxn>
                <a:cxn ang="0">
                  <a:pos x="83" y="220"/>
                </a:cxn>
                <a:cxn ang="0">
                  <a:pos x="128" y="186"/>
                </a:cxn>
                <a:cxn ang="0">
                  <a:pos x="143" y="169"/>
                </a:cxn>
                <a:cxn ang="0">
                  <a:pos x="158" y="146"/>
                </a:cxn>
                <a:cxn ang="0">
                  <a:pos x="331" y="0"/>
                </a:cxn>
                <a:cxn ang="0">
                  <a:pos x="354" y="17"/>
                </a:cxn>
                <a:cxn ang="0">
                  <a:pos x="369" y="22"/>
                </a:cxn>
                <a:cxn ang="0">
                  <a:pos x="384" y="22"/>
                </a:cxn>
                <a:cxn ang="0">
                  <a:pos x="391" y="28"/>
                </a:cxn>
                <a:cxn ang="0">
                  <a:pos x="406" y="34"/>
                </a:cxn>
                <a:cxn ang="0">
                  <a:pos x="436" y="34"/>
                </a:cxn>
              </a:cxnLst>
              <a:rect l="0" t="0" r="r" b="b"/>
              <a:pathLst>
                <a:path w="436" h="366">
                  <a:moveTo>
                    <a:pt x="436" y="34"/>
                  </a:moveTo>
                  <a:lnTo>
                    <a:pt x="414" y="79"/>
                  </a:lnTo>
                  <a:lnTo>
                    <a:pt x="391" y="118"/>
                  </a:lnTo>
                  <a:lnTo>
                    <a:pt x="369" y="163"/>
                  </a:lnTo>
                  <a:lnTo>
                    <a:pt x="346" y="203"/>
                  </a:lnTo>
                  <a:lnTo>
                    <a:pt x="316" y="242"/>
                  </a:lnTo>
                  <a:lnTo>
                    <a:pt x="293" y="287"/>
                  </a:lnTo>
                  <a:lnTo>
                    <a:pt x="271" y="327"/>
                  </a:lnTo>
                  <a:lnTo>
                    <a:pt x="248" y="366"/>
                  </a:lnTo>
                  <a:lnTo>
                    <a:pt x="211" y="366"/>
                  </a:lnTo>
                  <a:lnTo>
                    <a:pt x="211" y="361"/>
                  </a:lnTo>
                  <a:lnTo>
                    <a:pt x="203" y="361"/>
                  </a:lnTo>
                  <a:lnTo>
                    <a:pt x="203" y="349"/>
                  </a:lnTo>
                  <a:lnTo>
                    <a:pt x="211" y="344"/>
                  </a:lnTo>
                  <a:lnTo>
                    <a:pt x="211" y="332"/>
                  </a:lnTo>
                  <a:lnTo>
                    <a:pt x="218" y="327"/>
                  </a:lnTo>
                  <a:lnTo>
                    <a:pt x="233" y="287"/>
                  </a:lnTo>
                  <a:lnTo>
                    <a:pt x="256" y="248"/>
                  </a:lnTo>
                  <a:lnTo>
                    <a:pt x="278" y="214"/>
                  </a:lnTo>
                  <a:lnTo>
                    <a:pt x="301" y="180"/>
                  </a:lnTo>
                  <a:lnTo>
                    <a:pt x="323" y="141"/>
                  </a:lnTo>
                  <a:lnTo>
                    <a:pt x="346" y="101"/>
                  </a:lnTo>
                  <a:lnTo>
                    <a:pt x="369" y="67"/>
                  </a:lnTo>
                  <a:lnTo>
                    <a:pt x="376" y="28"/>
                  </a:lnTo>
                  <a:lnTo>
                    <a:pt x="331" y="62"/>
                  </a:lnTo>
                  <a:lnTo>
                    <a:pt x="316" y="79"/>
                  </a:lnTo>
                  <a:lnTo>
                    <a:pt x="248" y="129"/>
                  </a:lnTo>
                  <a:lnTo>
                    <a:pt x="233" y="146"/>
                  </a:lnTo>
                  <a:lnTo>
                    <a:pt x="211" y="169"/>
                  </a:lnTo>
                  <a:lnTo>
                    <a:pt x="196" y="186"/>
                  </a:lnTo>
                  <a:lnTo>
                    <a:pt x="151" y="220"/>
                  </a:lnTo>
                  <a:lnTo>
                    <a:pt x="135" y="237"/>
                  </a:lnTo>
                  <a:lnTo>
                    <a:pt x="68" y="287"/>
                  </a:lnTo>
                  <a:lnTo>
                    <a:pt x="53" y="304"/>
                  </a:lnTo>
                  <a:lnTo>
                    <a:pt x="8" y="304"/>
                  </a:lnTo>
                  <a:lnTo>
                    <a:pt x="8" y="299"/>
                  </a:lnTo>
                  <a:lnTo>
                    <a:pt x="0" y="293"/>
                  </a:lnTo>
                  <a:lnTo>
                    <a:pt x="23" y="270"/>
                  </a:lnTo>
                  <a:lnTo>
                    <a:pt x="45" y="253"/>
                  </a:lnTo>
                  <a:lnTo>
                    <a:pt x="68" y="242"/>
                  </a:lnTo>
                  <a:lnTo>
                    <a:pt x="83" y="220"/>
                  </a:lnTo>
                  <a:lnTo>
                    <a:pt x="128" y="186"/>
                  </a:lnTo>
                  <a:lnTo>
                    <a:pt x="143" y="169"/>
                  </a:lnTo>
                  <a:lnTo>
                    <a:pt x="158" y="146"/>
                  </a:lnTo>
                  <a:lnTo>
                    <a:pt x="331" y="0"/>
                  </a:lnTo>
                  <a:lnTo>
                    <a:pt x="354" y="17"/>
                  </a:lnTo>
                  <a:lnTo>
                    <a:pt x="369" y="22"/>
                  </a:lnTo>
                  <a:lnTo>
                    <a:pt x="384" y="22"/>
                  </a:lnTo>
                  <a:lnTo>
                    <a:pt x="391" y="28"/>
                  </a:lnTo>
                  <a:lnTo>
                    <a:pt x="406" y="34"/>
                  </a:lnTo>
                  <a:lnTo>
                    <a:pt x="436" y="34"/>
                  </a:lnTo>
                  <a:close/>
                </a:path>
              </a:pathLst>
            </a:custGeom>
            <a:solidFill>
              <a:schemeClr val="bg1"/>
            </a:solidFill>
            <a:ln w="12700" cmpd="sng">
              <a:solidFill>
                <a:srgbClr val="33CCCC"/>
              </a:solidFill>
              <a:round/>
              <a:headEnd/>
              <a:tailEnd/>
            </a:ln>
          </p:spPr>
          <p:txBody>
            <a:bodyPr/>
            <a:lstStyle/>
            <a:p>
              <a:endParaRPr lang="en-US"/>
            </a:p>
          </p:txBody>
        </p:sp>
        <p:sp>
          <p:nvSpPr>
            <p:cNvPr id="6248" name="Freeform 104"/>
            <p:cNvSpPr>
              <a:spLocks/>
            </p:cNvSpPr>
            <p:nvPr/>
          </p:nvSpPr>
          <p:spPr bwMode="auto">
            <a:xfrm>
              <a:off x="338" y="1190"/>
              <a:ext cx="647" cy="124"/>
            </a:xfrm>
            <a:custGeom>
              <a:avLst/>
              <a:gdLst/>
              <a:ahLst/>
              <a:cxnLst>
                <a:cxn ang="0">
                  <a:pos x="647" y="11"/>
                </a:cxn>
                <a:cxn ang="0">
                  <a:pos x="647" y="17"/>
                </a:cxn>
                <a:cxn ang="0">
                  <a:pos x="625" y="34"/>
                </a:cxn>
                <a:cxn ang="0">
                  <a:pos x="587" y="39"/>
                </a:cxn>
                <a:cxn ang="0">
                  <a:pos x="549" y="39"/>
                </a:cxn>
                <a:cxn ang="0">
                  <a:pos x="512" y="45"/>
                </a:cxn>
                <a:cxn ang="0">
                  <a:pos x="474" y="51"/>
                </a:cxn>
                <a:cxn ang="0">
                  <a:pos x="437" y="56"/>
                </a:cxn>
                <a:cxn ang="0">
                  <a:pos x="399" y="62"/>
                </a:cxn>
                <a:cxn ang="0">
                  <a:pos x="361" y="68"/>
                </a:cxn>
                <a:cxn ang="0">
                  <a:pos x="324" y="73"/>
                </a:cxn>
                <a:cxn ang="0">
                  <a:pos x="286" y="79"/>
                </a:cxn>
                <a:cxn ang="0">
                  <a:pos x="249" y="85"/>
                </a:cxn>
                <a:cxn ang="0">
                  <a:pos x="211" y="96"/>
                </a:cxn>
                <a:cxn ang="0">
                  <a:pos x="173" y="101"/>
                </a:cxn>
                <a:cxn ang="0">
                  <a:pos x="136" y="107"/>
                </a:cxn>
                <a:cxn ang="0">
                  <a:pos x="98" y="113"/>
                </a:cxn>
                <a:cxn ang="0">
                  <a:pos x="61" y="118"/>
                </a:cxn>
                <a:cxn ang="0">
                  <a:pos x="23" y="124"/>
                </a:cxn>
                <a:cxn ang="0">
                  <a:pos x="8" y="118"/>
                </a:cxn>
                <a:cxn ang="0">
                  <a:pos x="0" y="107"/>
                </a:cxn>
                <a:cxn ang="0">
                  <a:pos x="0" y="90"/>
                </a:cxn>
                <a:cxn ang="0">
                  <a:pos x="15" y="85"/>
                </a:cxn>
                <a:cxn ang="0">
                  <a:pos x="30" y="79"/>
                </a:cxn>
                <a:cxn ang="0">
                  <a:pos x="45" y="79"/>
                </a:cxn>
                <a:cxn ang="0">
                  <a:pos x="61" y="73"/>
                </a:cxn>
                <a:cxn ang="0">
                  <a:pos x="91" y="73"/>
                </a:cxn>
                <a:cxn ang="0">
                  <a:pos x="106" y="68"/>
                </a:cxn>
                <a:cxn ang="0">
                  <a:pos x="121" y="68"/>
                </a:cxn>
                <a:cxn ang="0">
                  <a:pos x="136" y="62"/>
                </a:cxn>
                <a:cxn ang="0">
                  <a:pos x="173" y="62"/>
                </a:cxn>
                <a:cxn ang="0">
                  <a:pos x="188" y="56"/>
                </a:cxn>
                <a:cxn ang="0">
                  <a:pos x="203" y="51"/>
                </a:cxn>
                <a:cxn ang="0">
                  <a:pos x="218" y="51"/>
                </a:cxn>
                <a:cxn ang="0">
                  <a:pos x="233" y="45"/>
                </a:cxn>
                <a:cxn ang="0">
                  <a:pos x="249" y="45"/>
                </a:cxn>
                <a:cxn ang="0">
                  <a:pos x="271" y="39"/>
                </a:cxn>
                <a:cxn ang="0">
                  <a:pos x="294" y="39"/>
                </a:cxn>
                <a:cxn ang="0">
                  <a:pos x="316" y="34"/>
                </a:cxn>
                <a:cxn ang="0">
                  <a:pos x="339" y="28"/>
                </a:cxn>
                <a:cxn ang="0">
                  <a:pos x="369" y="28"/>
                </a:cxn>
                <a:cxn ang="0">
                  <a:pos x="391" y="23"/>
                </a:cxn>
                <a:cxn ang="0">
                  <a:pos x="414" y="17"/>
                </a:cxn>
                <a:cxn ang="0">
                  <a:pos x="437" y="17"/>
                </a:cxn>
                <a:cxn ang="0">
                  <a:pos x="459" y="11"/>
                </a:cxn>
                <a:cxn ang="0">
                  <a:pos x="482" y="11"/>
                </a:cxn>
                <a:cxn ang="0">
                  <a:pos x="512" y="6"/>
                </a:cxn>
                <a:cxn ang="0">
                  <a:pos x="534" y="6"/>
                </a:cxn>
                <a:cxn ang="0">
                  <a:pos x="557" y="0"/>
                </a:cxn>
                <a:cxn ang="0">
                  <a:pos x="625" y="0"/>
                </a:cxn>
                <a:cxn ang="0">
                  <a:pos x="647" y="11"/>
                </a:cxn>
              </a:cxnLst>
              <a:rect l="0" t="0" r="r" b="b"/>
              <a:pathLst>
                <a:path w="647" h="124">
                  <a:moveTo>
                    <a:pt x="647" y="11"/>
                  </a:moveTo>
                  <a:lnTo>
                    <a:pt x="647" y="17"/>
                  </a:lnTo>
                  <a:lnTo>
                    <a:pt x="625" y="34"/>
                  </a:lnTo>
                  <a:lnTo>
                    <a:pt x="587" y="39"/>
                  </a:lnTo>
                  <a:lnTo>
                    <a:pt x="549" y="39"/>
                  </a:lnTo>
                  <a:lnTo>
                    <a:pt x="512" y="45"/>
                  </a:lnTo>
                  <a:lnTo>
                    <a:pt x="474" y="51"/>
                  </a:lnTo>
                  <a:lnTo>
                    <a:pt x="437" y="56"/>
                  </a:lnTo>
                  <a:lnTo>
                    <a:pt x="399" y="62"/>
                  </a:lnTo>
                  <a:lnTo>
                    <a:pt x="361" y="68"/>
                  </a:lnTo>
                  <a:lnTo>
                    <a:pt x="324" y="73"/>
                  </a:lnTo>
                  <a:lnTo>
                    <a:pt x="286" y="79"/>
                  </a:lnTo>
                  <a:lnTo>
                    <a:pt x="249" y="85"/>
                  </a:lnTo>
                  <a:lnTo>
                    <a:pt x="211" y="96"/>
                  </a:lnTo>
                  <a:lnTo>
                    <a:pt x="173" y="101"/>
                  </a:lnTo>
                  <a:lnTo>
                    <a:pt x="136" y="107"/>
                  </a:lnTo>
                  <a:lnTo>
                    <a:pt x="98" y="113"/>
                  </a:lnTo>
                  <a:lnTo>
                    <a:pt x="61" y="118"/>
                  </a:lnTo>
                  <a:lnTo>
                    <a:pt x="23" y="124"/>
                  </a:lnTo>
                  <a:lnTo>
                    <a:pt x="8" y="118"/>
                  </a:lnTo>
                  <a:lnTo>
                    <a:pt x="0" y="107"/>
                  </a:lnTo>
                  <a:lnTo>
                    <a:pt x="0" y="90"/>
                  </a:lnTo>
                  <a:lnTo>
                    <a:pt x="15" y="85"/>
                  </a:lnTo>
                  <a:lnTo>
                    <a:pt x="30" y="79"/>
                  </a:lnTo>
                  <a:lnTo>
                    <a:pt x="45" y="79"/>
                  </a:lnTo>
                  <a:lnTo>
                    <a:pt x="61" y="73"/>
                  </a:lnTo>
                  <a:lnTo>
                    <a:pt x="91" y="73"/>
                  </a:lnTo>
                  <a:lnTo>
                    <a:pt x="106" y="68"/>
                  </a:lnTo>
                  <a:lnTo>
                    <a:pt x="121" y="68"/>
                  </a:lnTo>
                  <a:lnTo>
                    <a:pt x="136" y="62"/>
                  </a:lnTo>
                  <a:lnTo>
                    <a:pt x="173" y="62"/>
                  </a:lnTo>
                  <a:lnTo>
                    <a:pt x="188" y="56"/>
                  </a:lnTo>
                  <a:lnTo>
                    <a:pt x="203" y="51"/>
                  </a:lnTo>
                  <a:lnTo>
                    <a:pt x="218" y="51"/>
                  </a:lnTo>
                  <a:lnTo>
                    <a:pt x="233" y="45"/>
                  </a:lnTo>
                  <a:lnTo>
                    <a:pt x="249" y="45"/>
                  </a:lnTo>
                  <a:lnTo>
                    <a:pt x="271" y="39"/>
                  </a:lnTo>
                  <a:lnTo>
                    <a:pt x="294" y="39"/>
                  </a:lnTo>
                  <a:lnTo>
                    <a:pt x="316" y="34"/>
                  </a:lnTo>
                  <a:lnTo>
                    <a:pt x="339" y="28"/>
                  </a:lnTo>
                  <a:lnTo>
                    <a:pt x="369" y="28"/>
                  </a:lnTo>
                  <a:lnTo>
                    <a:pt x="391" y="23"/>
                  </a:lnTo>
                  <a:lnTo>
                    <a:pt x="414" y="17"/>
                  </a:lnTo>
                  <a:lnTo>
                    <a:pt x="437" y="17"/>
                  </a:lnTo>
                  <a:lnTo>
                    <a:pt x="459" y="11"/>
                  </a:lnTo>
                  <a:lnTo>
                    <a:pt x="482" y="11"/>
                  </a:lnTo>
                  <a:lnTo>
                    <a:pt x="512" y="6"/>
                  </a:lnTo>
                  <a:lnTo>
                    <a:pt x="534" y="6"/>
                  </a:lnTo>
                  <a:lnTo>
                    <a:pt x="557" y="0"/>
                  </a:lnTo>
                  <a:lnTo>
                    <a:pt x="625" y="0"/>
                  </a:lnTo>
                  <a:lnTo>
                    <a:pt x="647" y="11"/>
                  </a:lnTo>
                  <a:close/>
                </a:path>
              </a:pathLst>
            </a:custGeom>
            <a:solidFill>
              <a:schemeClr val="bg1"/>
            </a:solidFill>
            <a:ln w="12700" cmpd="sng">
              <a:solidFill>
                <a:srgbClr val="33CCCC"/>
              </a:solidFill>
              <a:round/>
              <a:headEnd/>
              <a:tailEnd/>
            </a:ln>
          </p:spPr>
          <p:txBody>
            <a:bodyPr/>
            <a:lstStyle/>
            <a:p>
              <a:endParaRPr lang="en-US"/>
            </a:p>
          </p:txBody>
        </p:sp>
        <p:sp>
          <p:nvSpPr>
            <p:cNvPr id="6249" name="Freeform 105"/>
            <p:cNvSpPr>
              <a:spLocks/>
            </p:cNvSpPr>
            <p:nvPr/>
          </p:nvSpPr>
          <p:spPr bwMode="auto">
            <a:xfrm>
              <a:off x="2376" y="1207"/>
              <a:ext cx="594" cy="135"/>
            </a:xfrm>
            <a:custGeom>
              <a:avLst/>
              <a:gdLst/>
              <a:ahLst/>
              <a:cxnLst>
                <a:cxn ang="0">
                  <a:pos x="376" y="62"/>
                </a:cxn>
                <a:cxn ang="0">
                  <a:pos x="391" y="62"/>
                </a:cxn>
                <a:cxn ang="0">
                  <a:pos x="406" y="68"/>
                </a:cxn>
                <a:cxn ang="0">
                  <a:pos x="414" y="68"/>
                </a:cxn>
                <a:cxn ang="0">
                  <a:pos x="429" y="73"/>
                </a:cxn>
                <a:cxn ang="0">
                  <a:pos x="444" y="73"/>
                </a:cxn>
                <a:cxn ang="0">
                  <a:pos x="451" y="79"/>
                </a:cxn>
                <a:cxn ang="0">
                  <a:pos x="481" y="79"/>
                </a:cxn>
                <a:cxn ang="0">
                  <a:pos x="489" y="84"/>
                </a:cxn>
                <a:cxn ang="0">
                  <a:pos x="504" y="84"/>
                </a:cxn>
                <a:cxn ang="0">
                  <a:pos x="512" y="90"/>
                </a:cxn>
                <a:cxn ang="0">
                  <a:pos x="557" y="90"/>
                </a:cxn>
                <a:cxn ang="0">
                  <a:pos x="572" y="96"/>
                </a:cxn>
                <a:cxn ang="0">
                  <a:pos x="579" y="96"/>
                </a:cxn>
                <a:cxn ang="0">
                  <a:pos x="594" y="101"/>
                </a:cxn>
                <a:cxn ang="0">
                  <a:pos x="594" y="130"/>
                </a:cxn>
                <a:cxn ang="0">
                  <a:pos x="587" y="135"/>
                </a:cxn>
                <a:cxn ang="0">
                  <a:pos x="557" y="135"/>
                </a:cxn>
                <a:cxn ang="0">
                  <a:pos x="542" y="130"/>
                </a:cxn>
                <a:cxn ang="0">
                  <a:pos x="519" y="130"/>
                </a:cxn>
                <a:cxn ang="0">
                  <a:pos x="512" y="124"/>
                </a:cxn>
                <a:cxn ang="0">
                  <a:pos x="496" y="118"/>
                </a:cxn>
                <a:cxn ang="0">
                  <a:pos x="474" y="118"/>
                </a:cxn>
                <a:cxn ang="0">
                  <a:pos x="451" y="113"/>
                </a:cxn>
                <a:cxn ang="0">
                  <a:pos x="429" y="113"/>
                </a:cxn>
                <a:cxn ang="0">
                  <a:pos x="399" y="107"/>
                </a:cxn>
                <a:cxn ang="0">
                  <a:pos x="376" y="101"/>
                </a:cxn>
                <a:cxn ang="0">
                  <a:pos x="346" y="96"/>
                </a:cxn>
                <a:cxn ang="0">
                  <a:pos x="324" y="90"/>
                </a:cxn>
                <a:cxn ang="0">
                  <a:pos x="293" y="90"/>
                </a:cxn>
                <a:cxn ang="0">
                  <a:pos x="263" y="84"/>
                </a:cxn>
                <a:cxn ang="0">
                  <a:pos x="241" y="79"/>
                </a:cxn>
                <a:cxn ang="0">
                  <a:pos x="218" y="79"/>
                </a:cxn>
                <a:cxn ang="0">
                  <a:pos x="188" y="73"/>
                </a:cxn>
                <a:cxn ang="0">
                  <a:pos x="166" y="68"/>
                </a:cxn>
                <a:cxn ang="0">
                  <a:pos x="136" y="62"/>
                </a:cxn>
                <a:cxn ang="0">
                  <a:pos x="113" y="56"/>
                </a:cxn>
                <a:cxn ang="0">
                  <a:pos x="90" y="51"/>
                </a:cxn>
                <a:cxn ang="0">
                  <a:pos x="60" y="45"/>
                </a:cxn>
                <a:cxn ang="0">
                  <a:pos x="23" y="45"/>
                </a:cxn>
                <a:cxn ang="0">
                  <a:pos x="15" y="39"/>
                </a:cxn>
                <a:cxn ang="0">
                  <a:pos x="8" y="39"/>
                </a:cxn>
                <a:cxn ang="0">
                  <a:pos x="8" y="34"/>
                </a:cxn>
                <a:cxn ang="0">
                  <a:pos x="0" y="28"/>
                </a:cxn>
                <a:cxn ang="0">
                  <a:pos x="0" y="11"/>
                </a:cxn>
                <a:cxn ang="0">
                  <a:pos x="15" y="0"/>
                </a:cxn>
                <a:cxn ang="0">
                  <a:pos x="38" y="6"/>
                </a:cxn>
                <a:cxn ang="0">
                  <a:pos x="60" y="6"/>
                </a:cxn>
                <a:cxn ang="0">
                  <a:pos x="83" y="11"/>
                </a:cxn>
                <a:cxn ang="0">
                  <a:pos x="105" y="17"/>
                </a:cxn>
                <a:cxn ang="0">
                  <a:pos x="128" y="17"/>
                </a:cxn>
                <a:cxn ang="0">
                  <a:pos x="151" y="22"/>
                </a:cxn>
                <a:cxn ang="0">
                  <a:pos x="173" y="28"/>
                </a:cxn>
                <a:cxn ang="0">
                  <a:pos x="196" y="28"/>
                </a:cxn>
                <a:cxn ang="0">
                  <a:pos x="218" y="34"/>
                </a:cxn>
                <a:cxn ang="0">
                  <a:pos x="241" y="39"/>
                </a:cxn>
                <a:cxn ang="0">
                  <a:pos x="263" y="45"/>
                </a:cxn>
                <a:cxn ang="0">
                  <a:pos x="286" y="45"/>
                </a:cxn>
                <a:cxn ang="0">
                  <a:pos x="308" y="51"/>
                </a:cxn>
                <a:cxn ang="0">
                  <a:pos x="331" y="56"/>
                </a:cxn>
                <a:cxn ang="0">
                  <a:pos x="354" y="56"/>
                </a:cxn>
                <a:cxn ang="0">
                  <a:pos x="376" y="62"/>
                </a:cxn>
              </a:cxnLst>
              <a:rect l="0" t="0" r="r" b="b"/>
              <a:pathLst>
                <a:path w="594" h="135">
                  <a:moveTo>
                    <a:pt x="376" y="62"/>
                  </a:moveTo>
                  <a:lnTo>
                    <a:pt x="391" y="62"/>
                  </a:lnTo>
                  <a:lnTo>
                    <a:pt x="406" y="68"/>
                  </a:lnTo>
                  <a:lnTo>
                    <a:pt x="414" y="68"/>
                  </a:lnTo>
                  <a:lnTo>
                    <a:pt x="429" y="73"/>
                  </a:lnTo>
                  <a:lnTo>
                    <a:pt x="444" y="73"/>
                  </a:lnTo>
                  <a:lnTo>
                    <a:pt x="451" y="79"/>
                  </a:lnTo>
                  <a:lnTo>
                    <a:pt x="481" y="79"/>
                  </a:lnTo>
                  <a:lnTo>
                    <a:pt x="489" y="84"/>
                  </a:lnTo>
                  <a:lnTo>
                    <a:pt x="504" y="84"/>
                  </a:lnTo>
                  <a:lnTo>
                    <a:pt x="512" y="90"/>
                  </a:lnTo>
                  <a:lnTo>
                    <a:pt x="557" y="90"/>
                  </a:lnTo>
                  <a:lnTo>
                    <a:pt x="572" y="96"/>
                  </a:lnTo>
                  <a:lnTo>
                    <a:pt x="579" y="96"/>
                  </a:lnTo>
                  <a:lnTo>
                    <a:pt x="594" y="101"/>
                  </a:lnTo>
                  <a:lnTo>
                    <a:pt x="594" y="130"/>
                  </a:lnTo>
                  <a:lnTo>
                    <a:pt x="587" y="135"/>
                  </a:lnTo>
                  <a:lnTo>
                    <a:pt x="557" y="135"/>
                  </a:lnTo>
                  <a:lnTo>
                    <a:pt x="542" y="130"/>
                  </a:lnTo>
                  <a:lnTo>
                    <a:pt x="519" y="130"/>
                  </a:lnTo>
                  <a:lnTo>
                    <a:pt x="512" y="124"/>
                  </a:lnTo>
                  <a:lnTo>
                    <a:pt x="496" y="118"/>
                  </a:lnTo>
                  <a:lnTo>
                    <a:pt x="474" y="118"/>
                  </a:lnTo>
                  <a:lnTo>
                    <a:pt x="451" y="113"/>
                  </a:lnTo>
                  <a:lnTo>
                    <a:pt x="429" y="113"/>
                  </a:lnTo>
                  <a:lnTo>
                    <a:pt x="399" y="107"/>
                  </a:lnTo>
                  <a:lnTo>
                    <a:pt x="376" y="101"/>
                  </a:lnTo>
                  <a:lnTo>
                    <a:pt x="346" y="96"/>
                  </a:lnTo>
                  <a:lnTo>
                    <a:pt x="324" y="90"/>
                  </a:lnTo>
                  <a:lnTo>
                    <a:pt x="293" y="90"/>
                  </a:lnTo>
                  <a:lnTo>
                    <a:pt x="263" y="84"/>
                  </a:lnTo>
                  <a:lnTo>
                    <a:pt x="241" y="79"/>
                  </a:lnTo>
                  <a:lnTo>
                    <a:pt x="218" y="79"/>
                  </a:lnTo>
                  <a:lnTo>
                    <a:pt x="188" y="73"/>
                  </a:lnTo>
                  <a:lnTo>
                    <a:pt x="166" y="68"/>
                  </a:lnTo>
                  <a:lnTo>
                    <a:pt x="136" y="62"/>
                  </a:lnTo>
                  <a:lnTo>
                    <a:pt x="113" y="56"/>
                  </a:lnTo>
                  <a:lnTo>
                    <a:pt x="90" y="51"/>
                  </a:lnTo>
                  <a:lnTo>
                    <a:pt x="60" y="45"/>
                  </a:lnTo>
                  <a:lnTo>
                    <a:pt x="23" y="45"/>
                  </a:lnTo>
                  <a:lnTo>
                    <a:pt x="15" y="39"/>
                  </a:lnTo>
                  <a:lnTo>
                    <a:pt x="8" y="39"/>
                  </a:lnTo>
                  <a:lnTo>
                    <a:pt x="8" y="34"/>
                  </a:lnTo>
                  <a:lnTo>
                    <a:pt x="0" y="28"/>
                  </a:lnTo>
                  <a:lnTo>
                    <a:pt x="0" y="11"/>
                  </a:lnTo>
                  <a:lnTo>
                    <a:pt x="15" y="0"/>
                  </a:lnTo>
                  <a:lnTo>
                    <a:pt x="38" y="6"/>
                  </a:lnTo>
                  <a:lnTo>
                    <a:pt x="60" y="6"/>
                  </a:lnTo>
                  <a:lnTo>
                    <a:pt x="83" y="11"/>
                  </a:lnTo>
                  <a:lnTo>
                    <a:pt x="105" y="17"/>
                  </a:lnTo>
                  <a:lnTo>
                    <a:pt x="128" y="17"/>
                  </a:lnTo>
                  <a:lnTo>
                    <a:pt x="151" y="22"/>
                  </a:lnTo>
                  <a:lnTo>
                    <a:pt x="173" y="28"/>
                  </a:lnTo>
                  <a:lnTo>
                    <a:pt x="196" y="28"/>
                  </a:lnTo>
                  <a:lnTo>
                    <a:pt x="218" y="34"/>
                  </a:lnTo>
                  <a:lnTo>
                    <a:pt x="241" y="39"/>
                  </a:lnTo>
                  <a:lnTo>
                    <a:pt x="263" y="45"/>
                  </a:lnTo>
                  <a:lnTo>
                    <a:pt x="286" y="45"/>
                  </a:lnTo>
                  <a:lnTo>
                    <a:pt x="308" y="51"/>
                  </a:lnTo>
                  <a:lnTo>
                    <a:pt x="331" y="56"/>
                  </a:lnTo>
                  <a:lnTo>
                    <a:pt x="354" y="56"/>
                  </a:lnTo>
                  <a:lnTo>
                    <a:pt x="376" y="62"/>
                  </a:lnTo>
                  <a:close/>
                </a:path>
              </a:pathLst>
            </a:custGeom>
            <a:solidFill>
              <a:schemeClr val="bg1"/>
            </a:solidFill>
            <a:ln w="12700" cmpd="sng">
              <a:solidFill>
                <a:srgbClr val="33CCCC"/>
              </a:solidFill>
              <a:round/>
              <a:headEnd/>
              <a:tailEnd/>
            </a:ln>
          </p:spPr>
          <p:txBody>
            <a:bodyPr/>
            <a:lstStyle/>
            <a:p>
              <a:endParaRPr lang="en-US"/>
            </a:p>
          </p:txBody>
        </p:sp>
        <p:sp>
          <p:nvSpPr>
            <p:cNvPr id="6250" name="Freeform 106"/>
            <p:cNvSpPr>
              <a:spLocks/>
            </p:cNvSpPr>
            <p:nvPr/>
          </p:nvSpPr>
          <p:spPr bwMode="auto">
            <a:xfrm>
              <a:off x="1647" y="1213"/>
              <a:ext cx="286" cy="372"/>
            </a:xfrm>
            <a:custGeom>
              <a:avLst/>
              <a:gdLst/>
              <a:ahLst/>
              <a:cxnLst>
                <a:cxn ang="0">
                  <a:pos x="60" y="16"/>
                </a:cxn>
                <a:cxn ang="0">
                  <a:pos x="67" y="16"/>
                </a:cxn>
                <a:cxn ang="0">
                  <a:pos x="67" y="11"/>
                </a:cxn>
                <a:cxn ang="0">
                  <a:pos x="75" y="11"/>
                </a:cxn>
                <a:cxn ang="0">
                  <a:pos x="75" y="5"/>
                </a:cxn>
                <a:cxn ang="0">
                  <a:pos x="90" y="5"/>
                </a:cxn>
                <a:cxn ang="0">
                  <a:pos x="98" y="0"/>
                </a:cxn>
                <a:cxn ang="0">
                  <a:pos x="113" y="5"/>
                </a:cxn>
                <a:cxn ang="0">
                  <a:pos x="120" y="11"/>
                </a:cxn>
                <a:cxn ang="0">
                  <a:pos x="120" y="22"/>
                </a:cxn>
                <a:cxn ang="0">
                  <a:pos x="128" y="28"/>
                </a:cxn>
                <a:cxn ang="0">
                  <a:pos x="135" y="39"/>
                </a:cxn>
                <a:cxn ang="0">
                  <a:pos x="135" y="50"/>
                </a:cxn>
                <a:cxn ang="0">
                  <a:pos x="143" y="62"/>
                </a:cxn>
                <a:cxn ang="0">
                  <a:pos x="143" y="67"/>
                </a:cxn>
                <a:cxn ang="0">
                  <a:pos x="165" y="107"/>
                </a:cxn>
                <a:cxn ang="0">
                  <a:pos x="180" y="141"/>
                </a:cxn>
                <a:cxn ang="0">
                  <a:pos x="203" y="174"/>
                </a:cxn>
                <a:cxn ang="0">
                  <a:pos x="218" y="208"/>
                </a:cxn>
                <a:cxn ang="0">
                  <a:pos x="240" y="242"/>
                </a:cxn>
                <a:cxn ang="0">
                  <a:pos x="255" y="276"/>
                </a:cxn>
                <a:cxn ang="0">
                  <a:pos x="270" y="310"/>
                </a:cxn>
                <a:cxn ang="0">
                  <a:pos x="286" y="349"/>
                </a:cxn>
                <a:cxn ang="0">
                  <a:pos x="278" y="355"/>
                </a:cxn>
                <a:cxn ang="0">
                  <a:pos x="270" y="355"/>
                </a:cxn>
                <a:cxn ang="0">
                  <a:pos x="263" y="360"/>
                </a:cxn>
                <a:cxn ang="0">
                  <a:pos x="240" y="360"/>
                </a:cxn>
                <a:cxn ang="0">
                  <a:pos x="218" y="315"/>
                </a:cxn>
                <a:cxn ang="0">
                  <a:pos x="195" y="276"/>
                </a:cxn>
                <a:cxn ang="0">
                  <a:pos x="173" y="236"/>
                </a:cxn>
                <a:cxn ang="0">
                  <a:pos x="158" y="191"/>
                </a:cxn>
                <a:cxn ang="0">
                  <a:pos x="135" y="152"/>
                </a:cxn>
                <a:cxn ang="0">
                  <a:pos x="113" y="112"/>
                </a:cxn>
                <a:cxn ang="0">
                  <a:pos x="90" y="67"/>
                </a:cxn>
                <a:cxn ang="0">
                  <a:pos x="60" y="28"/>
                </a:cxn>
                <a:cxn ang="0">
                  <a:pos x="60" y="191"/>
                </a:cxn>
                <a:cxn ang="0">
                  <a:pos x="52" y="276"/>
                </a:cxn>
                <a:cxn ang="0">
                  <a:pos x="60" y="355"/>
                </a:cxn>
                <a:cxn ang="0">
                  <a:pos x="60" y="360"/>
                </a:cxn>
                <a:cxn ang="0">
                  <a:pos x="52" y="366"/>
                </a:cxn>
                <a:cxn ang="0">
                  <a:pos x="45" y="366"/>
                </a:cxn>
                <a:cxn ang="0">
                  <a:pos x="37" y="372"/>
                </a:cxn>
                <a:cxn ang="0">
                  <a:pos x="30" y="366"/>
                </a:cxn>
                <a:cxn ang="0">
                  <a:pos x="15" y="366"/>
                </a:cxn>
                <a:cxn ang="0">
                  <a:pos x="7" y="360"/>
                </a:cxn>
                <a:cxn ang="0">
                  <a:pos x="7" y="95"/>
                </a:cxn>
                <a:cxn ang="0">
                  <a:pos x="0" y="5"/>
                </a:cxn>
                <a:cxn ang="0">
                  <a:pos x="15" y="5"/>
                </a:cxn>
                <a:cxn ang="0">
                  <a:pos x="30" y="0"/>
                </a:cxn>
                <a:cxn ang="0">
                  <a:pos x="45" y="0"/>
                </a:cxn>
                <a:cxn ang="0">
                  <a:pos x="60" y="11"/>
                </a:cxn>
                <a:cxn ang="0">
                  <a:pos x="60" y="16"/>
                </a:cxn>
              </a:cxnLst>
              <a:rect l="0" t="0" r="r" b="b"/>
              <a:pathLst>
                <a:path w="286" h="372">
                  <a:moveTo>
                    <a:pt x="60" y="16"/>
                  </a:moveTo>
                  <a:lnTo>
                    <a:pt x="67" y="16"/>
                  </a:lnTo>
                  <a:lnTo>
                    <a:pt x="67" y="11"/>
                  </a:lnTo>
                  <a:lnTo>
                    <a:pt x="75" y="11"/>
                  </a:lnTo>
                  <a:lnTo>
                    <a:pt x="75" y="5"/>
                  </a:lnTo>
                  <a:lnTo>
                    <a:pt x="90" y="5"/>
                  </a:lnTo>
                  <a:lnTo>
                    <a:pt x="98" y="0"/>
                  </a:lnTo>
                  <a:lnTo>
                    <a:pt x="113" y="5"/>
                  </a:lnTo>
                  <a:lnTo>
                    <a:pt x="120" y="11"/>
                  </a:lnTo>
                  <a:lnTo>
                    <a:pt x="120" y="22"/>
                  </a:lnTo>
                  <a:lnTo>
                    <a:pt x="128" y="28"/>
                  </a:lnTo>
                  <a:lnTo>
                    <a:pt x="135" y="39"/>
                  </a:lnTo>
                  <a:lnTo>
                    <a:pt x="135" y="50"/>
                  </a:lnTo>
                  <a:lnTo>
                    <a:pt x="143" y="62"/>
                  </a:lnTo>
                  <a:lnTo>
                    <a:pt x="143" y="67"/>
                  </a:lnTo>
                  <a:lnTo>
                    <a:pt x="165" y="107"/>
                  </a:lnTo>
                  <a:lnTo>
                    <a:pt x="180" y="141"/>
                  </a:lnTo>
                  <a:lnTo>
                    <a:pt x="203" y="174"/>
                  </a:lnTo>
                  <a:lnTo>
                    <a:pt x="218" y="208"/>
                  </a:lnTo>
                  <a:lnTo>
                    <a:pt x="240" y="242"/>
                  </a:lnTo>
                  <a:lnTo>
                    <a:pt x="255" y="276"/>
                  </a:lnTo>
                  <a:lnTo>
                    <a:pt x="270" y="310"/>
                  </a:lnTo>
                  <a:lnTo>
                    <a:pt x="286" y="349"/>
                  </a:lnTo>
                  <a:lnTo>
                    <a:pt x="278" y="355"/>
                  </a:lnTo>
                  <a:lnTo>
                    <a:pt x="270" y="355"/>
                  </a:lnTo>
                  <a:lnTo>
                    <a:pt x="263" y="360"/>
                  </a:lnTo>
                  <a:lnTo>
                    <a:pt x="240" y="360"/>
                  </a:lnTo>
                  <a:lnTo>
                    <a:pt x="218" y="315"/>
                  </a:lnTo>
                  <a:lnTo>
                    <a:pt x="195" y="276"/>
                  </a:lnTo>
                  <a:lnTo>
                    <a:pt x="173" y="236"/>
                  </a:lnTo>
                  <a:lnTo>
                    <a:pt x="158" y="191"/>
                  </a:lnTo>
                  <a:lnTo>
                    <a:pt x="135" y="152"/>
                  </a:lnTo>
                  <a:lnTo>
                    <a:pt x="113" y="112"/>
                  </a:lnTo>
                  <a:lnTo>
                    <a:pt x="90" y="67"/>
                  </a:lnTo>
                  <a:lnTo>
                    <a:pt x="60" y="28"/>
                  </a:lnTo>
                  <a:lnTo>
                    <a:pt x="60" y="191"/>
                  </a:lnTo>
                  <a:lnTo>
                    <a:pt x="52" y="276"/>
                  </a:lnTo>
                  <a:lnTo>
                    <a:pt x="60" y="355"/>
                  </a:lnTo>
                  <a:lnTo>
                    <a:pt x="60" y="360"/>
                  </a:lnTo>
                  <a:lnTo>
                    <a:pt x="52" y="366"/>
                  </a:lnTo>
                  <a:lnTo>
                    <a:pt x="45" y="366"/>
                  </a:lnTo>
                  <a:lnTo>
                    <a:pt x="37" y="372"/>
                  </a:lnTo>
                  <a:lnTo>
                    <a:pt x="30" y="366"/>
                  </a:lnTo>
                  <a:lnTo>
                    <a:pt x="15" y="366"/>
                  </a:lnTo>
                  <a:lnTo>
                    <a:pt x="7" y="360"/>
                  </a:lnTo>
                  <a:lnTo>
                    <a:pt x="7" y="95"/>
                  </a:lnTo>
                  <a:lnTo>
                    <a:pt x="0" y="5"/>
                  </a:lnTo>
                  <a:lnTo>
                    <a:pt x="15" y="5"/>
                  </a:lnTo>
                  <a:lnTo>
                    <a:pt x="30" y="0"/>
                  </a:lnTo>
                  <a:lnTo>
                    <a:pt x="45" y="0"/>
                  </a:lnTo>
                  <a:lnTo>
                    <a:pt x="60" y="11"/>
                  </a:lnTo>
                  <a:lnTo>
                    <a:pt x="60" y="16"/>
                  </a:lnTo>
                  <a:close/>
                </a:path>
              </a:pathLst>
            </a:custGeom>
            <a:solidFill>
              <a:schemeClr val="bg1"/>
            </a:solidFill>
            <a:ln w="12700" cmpd="sng">
              <a:solidFill>
                <a:srgbClr val="33CCCC"/>
              </a:solidFill>
              <a:round/>
              <a:headEnd/>
              <a:tailEnd/>
            </a:ln>
          </p:spPr>
          <p:txBody>
            <a:bodyPr/>
            <a:lstStyle/>
            <a:p>
              <a:endParaRPr lang="en-US"/>
            </a:p>
          </p:txBody>
        </p:sp>
        <p:sp>
          <p:nvSpPr>
            <p:cNvPr id="6251" name="Freeform 107"/>
            <p:cNvSpPr>
              <a:spLocks/>
            </p:cNvSpPr>
            <p:nvPr/>
          </p:nvSpPr>
          <p:spPr bwMode="auto">
            <a:xfrm>
              <a:off x="5271" y="1246"/>
              <a:ext cx="151" cy="108"/>
            </a:xfrm>
            <a:custGeom>
              <a:avLst/>
              <a:gdLst/>
              <a:ahLst/>
              <a:cxnLst>
                <a:cxn ang="0">
                  <a:pos x="106" y="34"/>
                </a:cxn>
                <a:cxn ang="0">
                  <a:pos x="143" y="34"/>
                </a:cxn>
                <a:cxn ang="0">
                  <a:pos x="151" y="40"/>
                </a:cxn>
                <a:cxn ang="0">
                  <a:pos x="143" y="45"/>
                </a:cxn>
                <a:cxn ang="0">
                  <a:pos x="136" y="57"/>
                </a:cxn>
                <a:cxn ang="0">
                  <a:pos x="128" y="62"/>
                </a:cxn>
                <a:cxn ang="0">
                  <a:pos x="113" y="62"/>
                </a:cxn>
                <a:cxn ang="0">
                  <a:pos x="113" y="74"/>
                </a:cxn>
                <a:cxn ang="0">
                  <a:pos x="121" y="85"/>
                </a:cxn>
                <a:cxn ang="0">
                  <a:pos x="121" y="96"/>
                </a:cxn>
                <a:cxn ang="0">
                  <a:pos x="106" y="108"/>
                </a:cxn>
                <a:cxn ang="0">
                  <a:pos x="98" y="108"/>
                </a:cxn>
                <a:cxn ang="0">
                  <a:pos x="90" y="102"/>
                </a:cxn>
                <a:cxn ang="0">
                  <a:pos x="83" y="102"/>
                </a:cxn>
                <a:cxn ang="0">
                  <a:pos x="83" y="96"/>
                </a:cxn>
                <a:cxn ang="0">
                  <a:pos x="60" y="79"/>
                </a:cxn>
                <a:cxn ang="0">
                  <a:pos x="30" y="79"/>
                </a:cxn>
                <a:cxn ang="0">
                  <a:pos x="23" y="85"/>
                </a:cxn>
                <a:cxn ang="0">
                  <a:pos x="23" y="91"/>
                </a:cxn>
                <a:cxn ang="0">
                  <a:pos x="8" y="91"/>
                </a:cxn>
                <a:cxn ang="0">
                  <a:pos x="0" y="85"/>
                </a:cxn>
                <a:cxn ang="0">
                  <a:pos x="8" y="79"/>
                </a:cxn>
                <a:cxn ang="0">
                  <a:pos x="8" y="51"/>
                </a:cxn>
                <a:cxn ang="0">
                  <a:pos x="15" y="40"/>
                </a:cxn>
                <a:cxn ang="0">
                  <a:pos x="30" y="29"/>
                </a:cxn>
                <a:cxn ang="0">
                  <a:pos x="45" y="34"/>
                </a:cxn>
                <a:cxn ang="0">
                  <a:pos x="60" y="23"/>
                </a:cxn>
                <a:cxn ang="0">
                  <a:pos x="60" y="17"/>
                </a:cxn>
                <a:cxn ang="0">
                  <a:pos x="68" y="12"/>
                </a:cxn>
                <a:cxn ang="0">
                  <a:pos x="68" y="6"/>
                </a:cxn>
                <a:cxn ang="0">
                  <a:pos x="75" y="0"/>
                </a:cxn>
                <a:cxn ang="0">
                  <a:pos x="83" y="0"/>
                </a:cxn>
                <a:cxn ang="0">
                  <a:pos x="90" y="6"/>
                </a:cxn>
                <a:cxn ang="0">
                  <a:pos x="90" y="23"/>
                </a:cxn>
                <a:cxn ang="0">
                  <a:pos x="106" y="34"/>
                </a:cxn>
              </a:cxnLst>
              <a:rect l="0" t="0" r="r" b="b"/>
              <a:pathLst>
                <a:path w="151" h="108">
                  <a:moveTo>
                    <a:pt x="106" y="34"/>
                  </a:moveTo>
                  <a:lnTo>
                    <a:pt x="143" y="34"/>
                  </a:lnTo>
                  <a:lnTo>
                    <a:pt x="151" y="40"/>
                  </a:lnTo>
                  <a:lnTo>
                    <a:pt x="143" y="45"/>
                  </a:lnTo>
                  <a:lnTo>
                    <a:pt x="136" y="57"/>
                  </a:lnTo>
                  <a:lnTo>
                    <a:pt x="128" y="62"/>
                  </a:lnTo>
                  <a:lnTo>
                    <a:pt x="113" y="62"/>
                  </a:lnTo>
                  <a:lnTo>
                    <a:pt x="113" y="74"/>
                  </a:lnTo>
                  <a:lnTo>
                    <a:pt x="121" y="85"/>
                  </a:lnTo>
                  <a:lnTo>
                    <a:pt x="121" y="96"/>
                  </a:lnTo>
                  <a:lnTo>
                    <a:pt x="106" y="108"/>
                  </a:lnTo>
                  <a:lnTo>
                    <a:pt x="98" y="108"/>
                  </a:lnTo>
                  <a:lnTo>
                    <a:pt x="90" y="102"/>
                  </a:lnTo>
                  <a:lnTo>
                    <a:pt x="83" y="102"/>
                  </a:lnTo>
                  <a:lnTo>
                    <a:pt x="83" y="96"/>
                  </a:lnTo>
                  <a:lnTo>
                    <a:pt x="60" y="79"/>
                  </a:lnTo>
                  <a:lnTo>
                    <a:pt x="30" y="79"/>
                  </a:lnTo>
                  <a:lnTo>
                    <a:pt x="23" y="85"/>
                  </a:lnTo>
                  <a:lnTo>
                    <a:pt x="23" y="91"/>
                  </a:lnTo>
                  <a:lnTo>
                    <a:pt x="8" y="91"/>
                  </a:lnTo>
                  <a:lnTo>
                    <a:pt x="0" y="85"/>
                  </a:lnTo>
                  <a:lnTo>
                    <a:pt x="8" y="79"/>
                  </a:lnTo>
                  <a:lnTo>
                    <a:pt x="8" y="51"/>
                  </a:lnTo>
                  <a:lnTo>
                    <a:pt x="15" y="40"/>
                  </a:lnTo>
                  <a:lnTo>
                    <a:pt x="30" y="29"/>
                  </a:lnTo>
                  <a:lnTo>
                    <a:pt x="45" y="34"/>
                  </a:lnTo>
                  <a:lnTo>
                    <a:pt x="60" y="23"/>
                  </a:lnTo>
                  <a:lnTo>
                    <a:pt x="60" y="17"/>
                  </a:lnTo>
                  <a:lnTo>
                    <a:pt x="68" y="12"/>
                  </a:lnTo>
                  <a:lnTo>
                    <a:pt x="68" y="6"/>
                  </a:lnTo>
                  <a:lnTo>
                    <a:pt x="75" y="0"/>
                  </a:lnTo>
                  <a:lnTo>
                    <a:pt x="83" y="0"/>
                  </a:lnTo>
                  <a:lnTo>
                    <a:pt x="90" y="6"/>
                  </a:lnTo>
                  <a:lnTo>
                    <a:pt x="90" y="23"/>
                  </a:lnTo>
                  <a:lnTo>
                    <a:pt x="106" y="34"/>
                  </a:lnTo>
                  <a:close/>
                </a:path>
              </a:pathLst>
            </a:custGeom>
            <a:solidFill>
              <a:schemeClr val="bg1"/>
            </a:solidFill>
            <a:ln w="12700" cmpd="sng">
              <a:solidFill>
                <a:srgbClr val="33CCCC"/>
              </a:solidFill>
              <a:round/>
              <a:headEnd/>
              <a:tailEnd/>
            </a:ln>
          </p:spPr>
          <p:txBody>
            <a:bodyPr/>
            <a:lstStyle/>
            <a:p>
              <a:endParaRPr lang="en-US"/>
            </a:p>
          </p:txBody>
        </p:sp>
        <p:sp>
          <p:nvSpPr>
            <p:cNvPr id="6252" name="Freeform 108"/>
            <p:cNvSpPr>
              <a:spLocks/>
            </p:cNvSpPr>
            <p:nvPr/>
          </p:nvSpPr>
          <p:spPr bwMode="auto">
            <a:xfrm>
              <a:off x="4873" y="1263"/>
              <a:ext cx="173" cy="113"/>
            </a:xfrm>
            <a:custGeom>
              <a:avLst/>
              <a:gdLst/>
              <a:ahLst/>
              <a:cxnLst>
                <a:cxn ang="0">
                  <a:pos x="120" y="6"/>
                </a:cxn>
                <a:cxn ang="0">
                  <a:pos x="173" y="12"/>
                </a:cxn>
                <a:cxn ang="0">
                  <a:pos x="165" y="17"/>
                </a:cxn>
                <a:cxn ang="0">
                  <a:pos x="165" y="28"/>
                </a:cxn>
                <a:cxn ang="0">
                  <a:pos x="158" y="34"/>
                </a:cxn>
                <a:cxn ang="0">
                  <a:pos x="150" y="34"/>
                </a:cxn>
                <a:cxn ang="0">
                  <a:pos x="143" y="45"/>
                </a:cxn>
                <a:cxn ang="0">
                  <a:pos x="143" y="74"/>
                </a:cxn>
                <a:cxn ang="0">
                  <a:pos x="150" y="79"/>
                </a:cxn>
                <a:cxn ang="0">
                  <a:pos x="150" y="85"/>
                </a:cxn>
                <a:cxn ang="0">
                  <a:pos x="143" y="91"/>
                </a:cxn>
                <a:cxn ang="0">
                  <a:pos x="143" y="96"/>
                </a:cxn>
                <a:cxn ang="0">
                  <a:pos x="135" y="91"/>
                </a:cxn>
                <a:cxn ang="0">
                  <a:pos x="128" y="91"/>
                </a:cxn>
                <a:cxn ang="0">
                  <a:pos x="112" y="79"/>
                </a:cxn>
                <a:cxn ang="0">
                  <a:pos x="105" y="79"/>
                </a:cxn>
                <a:cxn ang="0">
                  <a:pos x="97" y="74"/>
                </a:cxn>
                <a:cxn ang="0">
                  <a:pos x="90" y="74"/>
                </a:cxn>
                <a:cxn ang="0">
                  <a:pos x="82" y="79"/>
                </a:cxn>
                <a:cxn ang="0">
                  <a:pos x="75" y="79"/>
                </a:cxn>
                <a:cxn ang="0">
                  <a:pos x="67" y="85"/>
                </a:cxn>
                <a:cxn ang="0">
                  <a:pos x="67" y="91"/>
                </a:cxn>
                <a:cxn ang="0">
                  <a:pos x="60" y="96"/>
                </a:cxn>
                <a:cxn ang="0">
                  <a:pos x="60" y="102"/>
                </a:cxn>
                <a:cxn ang="0">
                  <a:pos x="45" y="113"/>
                </a:cxn>
                <a:cxn ang="0">
                  <a:pos x="45" y="102"/>
                </a:cxn>
                <a:cxn ang="0">
                  <a:pos x="30" y="102"/>
                </a:cxn>
                <a:cxn ang="0">
                  <a:pos x="22" y="96"/>
                </a:cxn>
                <a:cxn ang="0">
                  <a:pos x="15" y="96"/>
                </a:cxn>
                <a:cxn ang="0">
                  <a:pos x="60" y="57"/>
                </a:cxn>
                <a:cxn ang="0">
                  <a:pos x="52" y="57"/>
                </a:cxn>
                <a:cxn ang="0">
                  <a:pos x="45" y="51"/>
                </a:cxn>
                <a:cxn ang="0">
                  <a:pos x="45" y="45"/>
                </a:cxn>
                <a:cxn ang="0">
                  <a:pos x="37" y="45"/>
                </a:cxn>
                <a:cxn ang="0">
                  <a:pos x="22" y="34"/>
                </a:cxn>
                <a:cxn ang="0">
                  <a:pos x="7" y="34"/>
                </a:cxn>
                <a:cxn ang="0">
                  <a:pos x="0" y="28"/>
                </a:cxn>
                <a:cxn ang="0">
                  <a:pos x="0" y="23"/>
                </a:cxn>
                <a:cxn ang="0">
                  <a:pos x="15" y="12"/>
                </a:cxn>
                <a:cxn ang="0">
                  <a:pos x="90" y="12"/>
                </a:cxn>
                <a:cxn ang="0">
                  <a:pos x="105" y="0"/>
                </a:cxn>
                <a:cxn ang="0">
                  <a:pos x="120" y="0"/>
                </a:cxn>
                <a:cxn ang="0">
                  <a:pos x="120" y="6"/>
                </a:cxn>
              </a:cxnLst>
              <a:rect l="0" t="0" r="r" b="b"/>
              <a:pathLst>
                <a:path w="173" h="113">
                  <a:moveTo>
                    <a:pt x="120" y="6"/>
                  </a:moveTo>
                  <a:lnTo>
                    <a:pt x="173" y="12"/>
                  </a:lnTo>
                  <a:lnTo>
                    <a:pt x="165" y="17"/>
                  </a:lnTo>
                  <a:lnTo>
                    <a:pt x="165" y="28"/>
                  </a:lnTo>
                  <a:lnTo>
                    <a:pt x="158" y="34"/>
                  </a:lnTo>
                  <a:lnTo>
                    <a:pt x="150" y="34"/>
                  </a:lnTo>
                  <a:lnTo>
                    <a:pt x="143" y="45"/>
                  </a:lnTo>
                  <a:lnTo>
                    <a:pt x="143" y="74"/>
                  </a:lnTo>
                  <a:lnTo>
                    <a:pt x="150" y="79"/>
                  </a:lnTo>
                  <a:lnTo>
                    <a:pt x="150" y="85"/>
                  </a:lnTo>
                  <a:lnTo>
                    <a:pt x="143" y="91"/>
                  </a:lnTo>
                  <a:lnTo>
                    <a:pt x="143" y="96"/>
                  </a:lnTo>
                  <a:lnTo>
                    <a:pt x="135" y="91"/>
                  </a:lnTo>
                  <a:lnTo>
                    <a:pt x="128" y="91"/>
                  </a:lnTo>
                  <a:lnTo>
                    <a:pt x="112" y="79"/>
                  </a:lnTo>
                  <a:lnTo>
                    <a:pt x="105" y="79"/>
                  </a:lnTo>
                  <a:lnTo>
                    <a:pt x="97" y="74"/>
                  </a:lnTo>
                  <a:lnTo>
                    <a:pt x="90" y="74"/>
                  </a:lnTo>
                  <a:lnTo>
                    <a:pt x="82" y="79"/>
                  </a:lnTo>
                  <a:lnTo>
                    <a:pt x="75" y="79"/>
                  </a:lnTo>
                  <a:lnTo>
                    <a:pt x="67" y="85"/>
                  </a:lnTo>
                  <a:lnTo>
                    <a:pt x="67" y="91"/>
                  </a:lnTo>
                  <a:lnTo>
                    <a:pt x="60" y="96"/>
                  </a:lnTo>
                  <a:lnTo>
                    <a:pt x="60" y="102"/>
                  </a:lnTo>
                  <a:lnTo>
                    <a:pt x="45" y="113"/>
                  </a:lnTo>
                  <a:lnTo>
                    <a:pt x="45" y="102"/>
                  </a:lnTo>
                  <a:lnTo>
                    <a:pt x="30" y="102"/>
                  </a:lnTo>
                  <a:lnTo>
                    <a:pt x="22" y="96"/>
                  </a:lnTo>
                  <a:lnTo>
                    <a:pt x="15" y="96"/>
                  </a:lnTo>
                  <a:lnTo>
                    <a:pt x="60" y="57"/>
                  </a:lnTo>
                  <a:lnTo>
                    <a:pt x="52" y="57"/>
                  </a:lnTo>
                  <a:lnTo>
                    <a:pt x="45" y="51"/>
                  </a:lnTo>
                  <a:lnTo>
                    <a:pt x="45" y="45"/>
                  </a:lnTo>
                  <a:lnTo>
                    <a:pt x="37" y="45"/>
                  </a:lnTo>
                  <a:lnTo>
                    <a:pt x="22" y="34"/>
                  </a:lnTo>
                  <a:lnTo>
                    <a:pt x="7" y="34"/>
                  </a:lnTo>
                  <a:lnTo>
                    <a:pt x="0" y="28"/>
                  </a:lnTo>
                  <a:lnTo>
                    <a:pt x="0" y="23"/>
                  </a:lnTo>
                  <a:lnTo>
                    <a:pt x="15" y="12"/>
                  </a:lnTo>
                  <a:lnTo>
                    <a:pt x="90" y="12"/>
                  </a:lnTo>
                  <a:lnTo>
                    <a:pt x="105" y="0"/>
                  </a:lnTo>
                  <a:lnTo>
                    <a:pt x="120" y="0"/>
                  </a:lnTo>
                  <a:lnTo>
                    <a:pt x="120" y="6"/>
                  </a:lnTo>
                  <a:close/>
                </a:path>
              </a:pathLst>
            </a:custGeom>
            <a:solidFill>
              <a:schemeClr val="bg1"/>
            </a:solidFill>
            <a:ln w="12700" cmpd="sng">
              <a:solidFill>
                <a:srgbClr val="33CCCC"/>
              </a:solidFill>
              <a:round/>
              <a:headEnd/>
              <a:tailEnd/>
            </a:ln>
          </p:spPr>
          <p:txBody>
            <a:bodyPr/>
            <a:lstStyle/>
            <a:p>
              <a:endParaRPr lang="en-US"/>
            </a:p>
          </p:txBody>
        </p:sp>
        <p:sp>
          <p:nvSpPr>
            <p:cNvPr id="6253" name="Freeform 109"/>
            <p:cNvSpPr>
              <a:spLocks/>
            </p:cNvSpPr>
            <p:nvPr/>
          </p:nvSpPr>
          <p:spPr bwMode="auto">
            <a:xfrm>
              <a:off x="203" y="1291"/>
              <a:ext cx="83" cy="57"/>
            </a:xfrm>
            <a:custGeom>
              <a:avLst/>
              <a:gdLst/>
              <a:ahLst/>
              <a:cxnLst>
                <a:cxn ang="0">
                  <a:pos x="83" y="17"/>
                </a:cxn>
                <a:cxn ang="0">
                  <a:pos x="83" y="29"/>
                </a:cxn>
                <a:cxn ang="0">
                  <a:pos x="75" y="40"/>
                </a:cxn>
                <a:cxn ang="0">
                  <a:pos x="75" y="46"/>
                </a:cxn>
                <a:cxn ang="0">
                  <a:pos x="60" y="57"/>
                </a:cxn>
                <a:cxn ang="0">
                  <a:pos x="38" y="57"/>
                </a:cxn>
                <a:cxn ang="0">
                  <a:pos x="38" y="51"/>
                </a:cxn>
                <a:cxn ang="0">
                  <a:pos x="30" y="51"/>
                </a:cxn>
                <a:cxn ang="0">
                  <a:pos x="23" y="46"/>
                </a:cxn>
                <a:cxn ang="0">
                  <a:pos x="8" y="46"/>
                </a:cxn>
                <a:cxn ang="0">
                  <a:pos x="0" y="34"/>
                </a:cxn>
                <a:cxn ang="0">
                  <a:pos x="0" y="17"/>
                </a:cxn>
                <a:cxn ang="0">
                  <a:pos x="8" y="6"/>
                </a:cxn>
                <a:cxn ang="0">
                  <a:pos x="23" y="6"/>
                </a:cxn>
                <a:cxn ang="0">
                  <a:pos x="38" y="0"/>
                </a:cxn>
                <a:cxn ang="0">
                  <a:pos x="45" y="0"/>
                </a:cxn>
                <a:cxn ang="0">
                  <a:pos x="60" y="6"/>
                </a:cxn>
                <a:cxn ang="0">
                  <a:pos x="68" y="6"/>
                </a:cxn>
                <a:cxn ang="0">
                  <a:pos x="83" y="17"/>
                </a:cxn>
              </a:cxnLst>
              <a:rect l="0" t="0" r="r" b="b"/>
              <a:pathLst>
                <a:path w="83" h="57">
                  <a:moveTo>
                    <a:pt x="83" y="17"/>
                  </a:moveTo>
                  <a:lnTo>
                    <a:pt x="83" y="29"/>
                  </a:lnTo>
                  <a:lnTo>
                    <a:pt x="75" y="40"/>
                  </a:lnTo>
                  <a:lnTo>
                    <a:pt x="75" y="46"/>
                  </a:lnTo>
                  <a:lnTo>
                    <a:pt x="60" y="57"/>
                  </a:lnTo>
                  <a:lnTo>
                    <a:pt x="38" y="57"/>
                  </a:lnTo>
                  <a:lnTo>
                    <a:pt x="38" y="51"/>
                  </a:lnTo>
                  <a:lnTo>
                    <a:pt x="30" y="51"/>
                  </a:lnTo>
                  <a:lnTo>
                    <a:pt x="23" y="46"/>
                  </a:lnTo>
                  <a:lnTo>
                    <a:pt x="8" y="46"/>
                  </a:lnTo>
                  <a:lnTo>
                    <a:pt x="0" y="34"/>
                  </a:lnTo>
                  <a:lnTo>
                    <a:pt x="0" y="17"/>
                  </a:lnTo>
                  <a:lnTo>
                    <a:pt x="8" y="6"/>
                  </a:lnTo>
                  <a:lnTo>
                    <a:pt x="23" y="6"/>
                  </a:lnTo>
                  <a:lnTo>
                    <a:pt x="38" y="0"/>
                  </a:lnTo>
                  <a:lnTo>
                    <a:pt x="45" y="0"/>
                  </a:lnTo>
                  <a:lnTo>
                    <a:pt x="60" y="6"/>
                  </a:lnTo>
                  <a:lnTo>
                    <a:pt x="68" y="6"/>
                  </a:lnTo>
                  <a:lnTo>
                    <a:pt x="83" y="17"/>
                  </a:lnTo>
                  <a:close/>
                </a:path>
              </a:pathLst>
            </a:custGeom>
            <a:solidFill>
              <a:schemeClr val="bg1"/>
            </a:solidFill>
            <a:ln w="12700" cmpd="sng">
              <a:solidFill>
                <a:srgbClr val="33CCCC"/>
              </a:solidFill>
              <a:round/>
              <a:headEnd/>
              <a:tailEnd/>
            </a:ln>
          </p:spPr>
          <p:txBody>
            <a:bodyPr/>
            <a:lstStyle/>
            <a:p>
              <a:endParaRPr lang="en-US"/>
            </a:p>
          </p:txBody>
        </p:sp>
        <p:sp>
          <p:nvSpPr>
            <p:cNvPr id="6254" name="Freeform 110"/>
            <p:cNvSpPr>
              <a:spLocks/>
            </p:cNvSpPr>
            <p:nvPr/>
          </p:nvSpPr>
          <p:spPr bwMode="auto">
            <a:xfrm>
              <a:off x="3865" y="1297"/>
              <a:ext cx="143" cy="124"/>
            </a:xfrm>
            <a:custGeom>
              <a:avLst/>
              <a:gdLst/>
              <a:ahLst/>
              <a:cxnLst>
                <a:cxn ang="0">
                  <a:pos x="105" y="23"/>
                </a:cxn>
                <a:cxn ang="0">
                  <a:pos x="105" y="28"/>
                </a:cxn>
                <a:cxn ang="0">
                  <a:pos x="143" y="28"/>
                </a:cxn>
                <a:cxn ang="0">
                  <a:pos x="143" y="40"/>
                </a:cxn>
                <a:cxn ang="0">
                  <a:pos x="135" y="51"/>
                </a:cxn>
                <a:cxn ang="0">
                  <a:pos x="105" y="73"/>
                </a:cxn>
                <a:cxn ang="0">
                  <a:pos x="105" y="90"/>
                </a:cxn>
                <a:cxn ang="0">
                  <a:pos x="113" y="102"/>
                </a:cxn>
                <a:cxn ang="0">
                  <a:pos x="113" y="113"/>
                </a:cxn>
                <a:cxn ang="0">
                  <a:pos x="105" y="119"/>
                </a:cxn>
                <a:cxn ang="0">
                  <a:pos x="75" y="96"/>
                </a:cxn>
                <a:cxn ang="0">
                  <a:pos x="60" y="96"/>
                </a:cxn>
                <a:cxn ang="0">
                  <a:pos x="60" y="102"/>
                </a:cxn>
                <a:cxn ang="0">
                  <a:pos x="30" y="124"/>
                </a:cxn>
                <a:cxn ang="0">
                  <a:pos x="15" y="124"/>
                </a:cxn>
                <a:cxn ang="0">
                  <a:pos x="8" y="113"/>
                </a:cxn>
                <a:cxn ang="0">
                  <a:pos x="8" y="102"/>
                </a:cxn>
                <a:cxn ang="0">
                  <a:pos x="15" y="90"/>
                </a:cxn>
                <a:cxn ang="0">
                  <a:pos x="23" y="79"/>
                </a:cxn>
                <a:cxn ang="0">
                  <a:pos x="23" y="73"/>
                </a:cxn>
                <a:cxn ang="0">
                  <a:pos x="30" y="62"/>
                </a:cxn>
                <a:cxn ang="0">
                  <a:pos x="15" y="57"/>
                </a:cxn>
                <a:cxn ang="0">
                  <a:pos x="0" y="51"/>
                </a:cxn>
                <a:cxn ang="0">
                  <a:pos x="0" y="34"/>
                </a:cxn>
                <a:cxn ang="0">
                  <a:pos x="23" y="34"/>
                </a:cxn>
                <a:cxn ang="0">
                  <a:pos x="38" y="28"/>
                </a:cxn>
                <a:cxn ang="0">
                  <a:pos x="53" y="28"/>
                </a:cxn>
                <a:cxn ang="0">
                  <a:pos x="75" y="11"/>
                </a:cxn>
                <a:cxn ang="0">
                  <a:pos x="83" y="0"/>
                </a:cxn>
                <a:cxn ang="0">
                  <a:pos x="90" y="0"/>
                </a:cxn>
                <a:cxn ang="0">
                  <a:pos x="98" y="6"/>
                </a:cxn>
                <a:cxn ang="0">
                  <a:pos x="98" y="11"/>
                </a:cxn>
                <a:cxn ang="0">
                  <a:pos x="105" y="23"/>
                </a:cxn>
              </a:cxnLst>
              <a:rect l="0" t="0" r="r" b="b"/>
              <a:pathLst>
                <a:path w="143" h="124">
                  <a:moveTo>
                    <a:pt x="105" y="23"/>
                  </a:moveTo>
                  <a:lnTo>
                    <a:pt x="105" y="28"/>
                  </a:lnTo>
                  <a:lnTo>
                    <a:pt x="143" y="28"/>
                  </a:lnTo>
                  <a:lnTo>
                    <a:pt x="143" y="40"/>
                  </a:lnTo>
                  <a:lnTo>
                    <a:pt x="135" y="51"/>
                  </a:lnTo>
                  <a:lnTo>
                    <a:pt x="105" y="73"/>
                  </a:lnTo>
                  <a:lnTo>
                    <a:pt x="105" y="90"/>
                  </a:lnTo>
                  <a:lnTo>
                    <a:pt x="113" y="102"/>
                  </a:lnTo>
                  <a:lnTo>
                    <a:pt x="113" y="113"/>
                  </a:lnTo>
                  <a:lnTo>
                    <a:pt x="105" y="119"/>
                  </a:lnTo>
                  <a:lnTo>
                    <a:pt x="75" y="96"/>
                  </a:lnTo>
                  <a:lnTo>
                    <a:pt x="60" y="96"/>
                  </a:lnTo>
                  <a:lnTo>
                    <a:pt x="60" y="102"/>
                  </a:lnTo>
                  <a:lnTo>
                    <a:pt x="30" y="124"/>
                  </a:lnTo>
                  <a:lnTo>
                    <a:pt x="15" y="124"/>
                  </a:lnTo>
                  <a:lnTo>
                    <a:pt x="8" y="113"/>
                  </a:lnTo>
                  <a:lnTo>
                    <a:pt x="8" y="102"/>
                  </a:lnTo>
                  <a:lnTo>
                    <a:pt x="15" y="90"/>
                  </a:lnTo>
                  <a:lnTo>
                    <a:pt x="23" y="79"/>
                  </a:lnTo>
                  <a:lnTo>
                    <a:pt x="23" y="73"/>
                  </a:lnTo>
                  <a:lnTo>
                    <a:pt x="30" y="62"/>
                  </a:lnTo>
                  <a:lnTo>
                    <a:pt x="15" y="57"/>
                  </a:lnTo>
                  <a:lnTo>
                    <a:pt x="0" y="51"/>
                  </a:lnTo>
                  <a:lnTo>
                    <a:pt x="0" y="34"/>
                  </a:lnTo>
                  <a:lnTo>
                    <a:pt x="23" y="34"/>
                  </a:lnTo>
                  <a:lnTo>
                    <a:pt x="38" y="28"/>
                  </a:lnTo>
                  <a:lnTo>
                    <a:pt x="53" y="28"/>
                  </a:lnTo>
                  <a:lnTo>
                    <a:pt x="75" y="11"/>
                  </a:lnTo>
                  <a:lnTo>
                    <a:pt x="83" y="0"/>
                  </a:lnTo>
                  <a:lnTo>
                    <a:pt x="90" y="0"/>
                  </a:lnTo>
                  <a:lnTo>
                    <a:pt x="98" y="6"/>
                  </a:lnTo>
                  <a:lnTo>
                    <a:pt x="98" y="11"/>
                  </a:lnTo>
                  <a:lnTo>
                    <a:pt x="105" y="23"/>
                  </a:lnTo>
                  <a:close/>
                </a:path>
              </a:pathLst>
            </a:custGeom>
            <a:solidFill>
              <a:schemeClr val="bg1"/>
            </a:solidFill>
            <a:ln w="12700" cmpd="sng">
              <a:solidFill>
                <a:srgbClr val="33CCCC"/>
              </a:solidFill>
              <a:round/>
              <a:headEnd/>
              <a:tailEnd/>
            </a:ln>
          </p:spPr>
          <p:txBody>
            <a:bodyPr/>
            <a:lstStyle/>
            <a:p>
              <a:endParaRPr lang="en-US"/>
            </a:p>
          </p:txBody>
        </p:sp>
        <p:sp>
          <p:nvSpPr>
            <p:cNvPr id="6255" name="Freeform 111"/>
            <p:cNvSpPr>
              <a:spLocks/>
            </p:cNvSpPr>
            <p:nvPr/>
          </p:nvSpPr>
          <p:spPr bwMode="auto">
            <a:xfrm>
              <a:off x="2309" y="1303"/>
              <a:ext cx="97" cy="67"/>
            </a:xfrm>
            <a:custGeom>
              <a:avLst/>
              <a:gdLst/>
              <a:ahLst/>
              <a:cxnLst>
                <a:cxn ang="0">
                  <a:pos x="97" y="28"/>
                </a:cxn>
                <a:cxn ang="0">
                  <a:pos x="97" y="45"/>
                </a:cxn>
                <a:cxn ang="0">
                  <a:pos x="82" y="56"/>
                </a:cxn>
                <a:cxn ang="0">
                  <a:pos x="75" y="56"/>
                </a:cxn>
                <a:cxn ang="0">
                  <a:pos x="60" y="67"/>
                </a:cxn>
                <a:cxn ang="0">
                  <a:pos x="37" y="67"/>
                </a:cxn>
                <a:cxn ang="0">
                  <a:pos x="22" y="56"/>
                </a:cxn>
                <a:cxn ang="0">
                  <a:pos x="15" y="56"/>
                </a:cxn>
                <a:cxn ang="0">
                  <a:pos x="7" y="51"/>
                </a:cxn>
                <a:cxn ang="0">
                  <a:pos x="7" y="45"/>
                </a:cxn>
                <a:cxn ang="0">
                  <a:pos x="0" y="28"/>
                </a:cxn>
                <a:cxn ang="0">
                  <a:pos x="7" y="22"/>
                </a:cxn>
                <a:cxn ang="0">
                  <a:pos x="15" y="11"/>
                </a:cxn>
                <a:cxn ang="0">
                  <a:pos x="30" y="0"/>
                </a:cxn>
                <a:cxn ang="0">
                  <a:pos x="37" y="5"/>
                </a:cxn>
                <a:cxn ang="0">
                  <a:pos x="75" y="5"/>
                </a:cxn>
                <a:cxn ang="0">
                  <a:pos x="82" y="11"/>
                </a:cxn>
                <a:cxn ang="0">
                  <a:pos x="90" y="11"/>
                </a:cxn>
                <a:cxn ang="0">
                  <a:pos x="90" y="17"/>
                </a:cxn>
                <a:cxn ang="0">
                  <a:pos x="97" y="28"/>
                </a:cxn>
              </a:cxnLst>
              <a:rect l="0" t="0" r="r" b="b"/>
              <a:pathLst>
                <a:path w="97" h="67">
                  <a:moveTo>
                    <a:pt x="97" y="28"/>
                  </a:moveTo>
                  <a:lnTo>
                    <a:pt x="97" y="45"/>
                  </a:lnTo>
                  <a:lnTo>
                    <a:pt x="82" y="56"/>
                  </a:lnTo>
                  <a:lnTo>
                    <a:pt x="75" y="56"/>
                  </a:lnTo>
                  <a:lnTo>
                    <a:pt x="60" y="67"/>
                  </a:lnTo>
                  <a:lnTo>
                    <a:pt x="37" y="67"/>
                  </a:lnTo>
                  <a:lnTo>
                    <a:pt x="22" y="56"/>
                  </a:lnTo>
                  <a:lnTo>
                    <a:pt x="15" y="56"/>
                  </a:lnTo>
                  <a:lnTo>
                    <a:pt x="7" y="51"/>
                  </a:lnTo>
                  <a:lnTo>
                    <a:pt x="7" y="45"/>
                  </a:lnTo>
                  <a:lnTo>
                    <a:pt x="0" y="28"/>
                  </a:lnTo>
                  <a:lnTo>
                    <a:pt x="7" y="22"/>
                  </a:lnTo>
                  <a:lnTo>
                    <a:pt x="15" y="11"/>
                  </a:lnTo>
                  <a:lnTo>
                    <a:pt x="30" y="0"/>
                  </a:lnTo>
                  <a:lnTo>
                    <a:pt x="37" y="5"/>
                  </a:lnTo>
                  <a:lnTo>
                    <a:pt x="75" y="5"/>
                  </a:lnTo>
                  <a:lnTo>
                    <a:pt x="82" y="11"/>
                  </a:lnTo>
                  <a:lnTo>
                    <a:pt x="90" y="11"/>
                  </a:lnTo>
                  <a:lnTo>
                    <a:pt x="90" y="17"/>
                  </a:lnTo>
                  <a:lnTo>
                    <a:pt x="97" y="28"/>
                  </a:lnTo>
                  <a:close/>
                </a:path>
              </a:pathLst>
            </a:custGeom>
            <a:solidFill>
              <a:schemeClr val="bg1"/>
            </a:solidFill>
            <a:ln w="12700" cmpd="sng">
              <a:solidFill>
                <a:srgbClr val="33CCCC"/>
              </a:solidFill>
              <a:round/>
              <a:headEnd/>
              <a:tailEnd/>
            </a:ln>
          </p:spPr>
          <p:txBody>
            <a:bodyPr/>
            <a:lstStyle/>
            <a:p>
              <a:endParaRPr lang="en-US"/>
            </a:p>
          </p:txBody>
        </p:sp>
        <p:sp>
          <p:nvSpPr>
            <p:cNvPr id="6256" name="Freeform 112"/>
            <p:cNvSpPr>
              <a:spLocks/>
            </p:cNvSpPr>
            <p:nvPr/>
          </p:nvSpPr>
          <p:spPr bwMode="auto">
            <a:xfrm>
              <a:off x="1188" y="1331"/>
              <a:ext cx="60" cy="34"/>
            </a:xfrm>
            <a:custGeom>
              <a:avLst/>
              <a:gdLst/>
              <a:ahLst/>
              <a:cxnLst>
                <a:cxn ang="0">
                  <a:pos x="60" y="28"/>
                </a:cxn>
                <a:cxn ang="0">
                  <a:pos x="45" y="28"/>
                </a:cxn>
                <a:cxn ang="0">
                  <a:pos x="45" y="34"/>
                </a:cxn>
                <a:cxn ang="0">
                  <a:pos x="23" y="34"/>
                </a:cxn>
                <a:cxn ang="0">
                  <a:pos x="0" y="17"/>
                </a:cxn>
                <a:cxn ang="0">
                  <a:pos x="0" y="11"/>
                </a:cxn>
                <a:cxn ang="0">
                  <a:pos x="8" y="6"/>
                </a:cxn>
                <a:cxn ang="0">
                  <a:pos x="23" y="0"/>
                </a:cxn>
                <a:cxn ang="0">
                  <a:pos x="45" y="0"/>
                </a:cxn>
                <a:cxn ang="0">
                  <a:pos x="60" y="11"/>
                </a:cxn>
                <a:cxn ang="0">
                  <a:pos x="60" y="28"/>
                </a:cxn>
              </a:cxnLst>
              <a:rect l="0" t="0" r="r" b="b"/>
              <a:pathLst>
                <a:path w="60" h="34">
                  <a:moveTo>
                    <a:pt x="60" y="28"/>
                  </a:moveTo>
                  <a:lnTo>
                    <a:pt x="45" y="28"/>
                  </a:lnTo>
                  <a:lnTo>
                    <a:pt x="45" y="34"/>
                  </a:lnTo>
                  <a:lnTo>
                    <a:pt x="23" y="34"/>
                  </a:lnTo>
                  <a:lnTo>
                    <a:pt x="0" y="17"/>
                  </a:lnTo>
                  <a:lnTo>
                    <a:pt x="0" y="11"/>
                  </a:lnTo>
                  <a:lnTo>
                    <a:pt x="8" y="6"/>
                  </a:lnTo>
                  <a:lnTo>
                    <a:pt x="23" y="0"/>
                  </a:lnTo>
                  <a:lnTo>
                    <a:pt x="45" y="0"/>
                  </a:lnTo>
                  <a:lnTo>
                    <a:pt x="60" y="11"/>
                  </a:lnTo>
                  <a:lnTo>
                    <a:pt x="60" y="28"/>
                  </a:lnTo>
                  <a:close/>
                </a:path>
              </a:pathLst>
            </a:custGeom>
            <a:solidFill>
              <a:schemeClr val="bg1"/>
            </a:solidFill>
            <a:ln w="12700" cmpd="sng">
              <a:solidFill>
                <a:srgbClr val="33CCCC"/>
              </a:solidFill>
              <a:round/>
              <a:headEnd/>
              <a:tailEnd/>
            </a:ln>
          </p:spPr>
          <p:txBody>
            <a:bodyPr/>
            <a:lstStyle/>
            <a:p>
              <a:endParaRPr lang="en-US"/>
            </a:p>
          </p:txBody>
        </p:sp>
        <p:sp>
          <p:nvSpPr>
            <p:cNvPr id="6257" name="Freeform 113"/>
            <p:cNvSpPr>
              <a:spLocks/>
            </p:cNvSpPr>
            <p:nvPr/>
          </p:nvSpPr>
          <p:spPr bwMode="auto">
            <a:xfrm>
              <a:off x="3068" y="1325"/>
              <a:ext cx="75" cy="51"/>
            </a:xfrm>
            <a:custGeom>
              <a:avLst/>
              <a:gdLst/>
              <a:ahLst/>
              <a:cxnLst>
                <a:cxn ang="0">
                  <a:pos x="75" y="12"/>
                </a:cxn>
                <a:cxn ang="0">
                  <a:pos x="75" y="34"/>
                </a:cxn>
                <a:cxn ang="0">
                  <a:pos x="68" y="45"/>
                </a:cxn>
                <a:cxn ang="0">
                  <a:pos x="60" y="51"/>
                </a:cxn>
                <a:cxn ang="0">
                  <a:pos x="23" y="51"/>
                </a:cxn>
                <a:cxn ang="0">
                  <a:pos x="15" y="45"/>
                </a:cxn>
                <a:cxn ang="0">
                  <a:pos x="15" y="40"/>
                </a:cxn>
                <a:cxn ang="0">
                  <a:pos x="8" y="40"/>
                </a:cxn>
                <a:cxn ang="0">
                  <a:pos x="0" y="34"/>
                </a:cxn>
                <a:cxn ang="0">
                  <a:pos x="0" y="23"/>
                </a:cxn>
                <a:cxn ang="0">
                  <a:pos x="8" y="12"/>
                </a:cxn>
                <a:cxn ang="0">
                  <a:pos x="15" y="6"/>
                </a:cxn>
                <a:cxn ang="0">
                  <a:pos x="30" y="0"/>
                </a:cxn>
                <a:cxn ang="0">
                  <a:pos x="60" y="0"/>
                </a:cxn>
                <a:cxn ang="0">
                  <a:pos x="68" y="6"/>
                </a:cxn>
                <a:cxn ang="0">
                  <a:pos x="75" y="6"/>
                </a:cxn>
                <a:cxn ang="0">
                  <a:pos x="75" y="12"/>
                </a:cxn>
              </a:cxnLst>
              <a:rect l="0" t="0" r="r" b="b"/>
              <a:pathLst>
                <a:path w="75" h="51">
                  <a:moveTo>
                    <a:pt x="75" y="12"/>
                  </a:moveTo>
                  <a:lnTo>
                    <a:pt x="75" y="34"/>
                  </a:lnTo>
                  <a:lnTo>
                    <a:pt x="68" y="45"/>
                  </a:lnTo>
                  <a:lnTo>
                    <a:pt x="60" y="51"/>
                  </a:lnTo>
                  <a:lnTo>
                    <a:pt x="23" y="51"/>
                  </a:lnTo>
                  <a:lnTo>
                    <a:pt x="15" y="45"/>
                  </a:lnTo>
                  <a:lnTo>
                    <a:pt x="15" y="40"/>
                  </a:lnTo>
                  <a:lnTo>
                    <a:pt x="8" y="40"/>
                  </a:lnTo>
                  <a:lnTo>
                    <a:pt x="0" y="34"/>
                  </a:lnTo>
                  <a:lnTo>
                    <a:pt x="0" y="23"/>
                  </a:lnTo>
                  <a:lnTo>
                    <a:pt x="8" y="12"/>
                  </a:lnTo>
                  <a:lnTo>
                    <a:pt x="15" y="6"/>
                  </a:lnTo>
                  <a:lnTo>
                    <a:pt x="30" y="0"/>
                  </a:lnTo>
                  <a:lnTo>
                    <a:pt x="60" y="0"/>
                  </a:lnTo>
                  <a:lnTo>
                    <a:pt x="68" y="6"/>
                  </a:lnTo>
                  <a:lnTo>
                    <a:pt x="75" y="6"/>
                  </a:lnTo>
                  <a:lnTo>
                    <a:pt x="75" y="12"/>
                  </a:lnTo>
                  <a:close/>
                </a:path>
              </a:pathLst>
            </a:custGeom>
            <a:solidFill>
              <a:schemeClr val="bg1"/>
            </a:solidFill>
            <a:ln w="12700" cmpd="sng">
              <a:solidFill>
                <a:srgbClr val="33CCCC"/>
              </a:solidFill>
              <a:round/>
              <a:headEnd/>
              <a:tailEnd/>
            </a:ln>
          </p:spPr>
          <p:txBody>
            <a:bodyPr/>
            <a:lstStyle/>
            <a:p>
              <a:endParaRPr lang="en-US"/>
            </a:p>
          </p:txBody>
        </p:sp>
        <p:sp>
          <p:nvSpPr>
            <p:cNvPr id="6258" name="Freeform 114"/>
            <p:cNvSpPr>
              <a:spLocks/>
            </p:cNvSpPr>
            <p:nvPr/>
          </p:nvSpPr>
          <p:spPr bwMode="auto">
            <a:xfrm>
              <a:off x="3504" y="1325"/>
              <a:ext cx="143" cy="119"/>
            </a:xfrm>
            <a:custGeom>
              <a:avLst/>
              <a:gdLst/>
              <a:ahLst/>
              <a:cxnLst>
                <a:cxn ang="0">
                  <a:pos x="105" y="34"/>
                </a:cxn>
                <a:cxn ang="0">
                  <a:pos x="128" y="34"/>
                </a:cxn>
                <a:cxn ang="0">
                  <a:pos x="128" y="29"/>
                </a:cxn>
                <a:cxn ang="0">
                  <a:pos x="135" y="29"/>
                </a:cxn>
                <a:cxn ang="0">
                  <a:pos x="143" y="34"/>
                </a:cxn>
                <a:cxn ang="0">
                  <a:pos x="143" y="40"/>
                </a:cxn>
                <a:cxn ang="0">
                  <a:pos x="135" y="45"/>
                </a:cxn>
                <a:cxn ang="0">
                  <a:pos x="128" y="57"/>
                </a:cxn>
                <a:cxn ang="0">
                  <a:pos x="113" y="68"/>
                </a:cxn>
                <a:cxn ang="0">
                  <a:pos x="113" y="85"/>
                </a:cxn>
                <a:cxn ang="0">
                  <a:pos x="120" y="96"/>
                </a:cxn>
                <a:cxn ang="0">
                  <a:pos x="120" y="107"/>
                </a:cxn>
                <a:cxn ang="0">
                  <a:pos x="105" y="119"/>
                </a:cxn>
                <a:cxn ang="0">
                  <a:pos x="98" y="113"/>
                </a:cxn>
                <a:cxn ang="0">
                  <a:pos x="90" y="102"/>
                </a:cxn>
                <a:cxn ang="0">
                  <a:pos x="83" y="96"/>
                </a:cxn>
                <a:cxn ang="0">
                  <a:pos x="75" y="85"/>
                </a:cxn>
                <a:cxn ang="0">
                  <a:pos x="68" y="91"/>
                </a:cxn>
                <a:cxn ang="0">
                  <a:pos x="53" y="96"/>
                </a:cxn>
                <a:cxn ang="0">
                  <a:pos x="23" y="119"/>
                </a:cxn>
                <a:cxn ang="0">
                  <a:pos x="0" y="119"/>
                </a:cxn>
                <a:cxn ang="0">
                  <a:pos x="8" y="113"/>
                </a:cxn>
                <a:cxn ang="0">
                  <a:pos x="8" y="107"/>
                </a:cxn>
                <a:cxn ang="0">
                  <a:pos x="15" y="102"/>
                </a:cxn>
                <a:cxn ang="0">
                  <a:pos x="15" y="96"/>
                </a:cxn>
                <a:cxn ang="0">
                  <a:pos x="45" y="74"/>
                </a:cxn>
                <a:cxn ang="0">
                  <a:pos x="38" y="68"/>
                </a:cxn>
                <a:cxn ang="0">
                  <a:pos x="38" y="62"/>
                </a:cxn>
                <a:cxn ang="0">
                  <a:pos x="15" y="62"/>
                </a:cxn>
                <a:cxn ang="0">
                  <a:pos x="8" y="57"/>
                </a:cxn>
                <a:cxn ang="0">
                  <a:pos x="8" y="51"/>
                </a:cxn>
                <a:cxn ang="0">
                  <a:pos x="15" y="45"/>
                </a:cxn>
                <a:cxn ang="0">
                  <a:pos x="45" y="45"/>
                </a:cxn>
                <a:cxn ang="0">
                  <a:pos x="53" y="40"/>
                </a:cxn>
                <a:cxn ang="0">
                  <a:pos x="68" y="40"/>
                </a:cxn>
                <a:cxn ang="0">
                  <a:pos x="75" y="34"/>
                </a:cxn>
                <a:cxn ang="0">
                  <a:pos x="75" y="17"/>
                </a:cxn>
                <a:cxn ang="0">
                  <a:pos x="83" y="12"/>
                </a:cxn>
                <a:cxn ang="0">
                  <a:pos x="83" y="0"/>
                </a:cxn>
                <a:cxn ang="0">
                  <a:pos x="105" y="0"/>
                </a:cxn>
                <a:cxn ang="0">
                  <a:pos x="105" y="34"/>
                </a:cxn>
              </a:cxnLst>
              <a:rect l="0" t="0" r="r" b="b"/>
              <a:pathLst>
                <a:path w="143" h="119">
                  <a:moveTo>
                    <a:pt x="105" y="34"/>
                  </a:moveTo>
                  <a:lnTo>
                    <a:pt x="128" y="34"/>
                  </a:lnTo>
                  <a:lnTo>
                    <a:pt x="128" y="29"/>
                  </a:lnTo>
                  <a:lnTo>
                    <a:pt x="135" y="29"/>
                  </a:lnTo>
                  <a:lnTo>
                    <a:pt x="143" y="34"/>
                  </a:lnTo>
                  <a:lnTo>
                    <a:pt x="143" y="40"/>
                  </a:lnTo>
                  <a:lnTo>
                    <a:pt x="135" y="45"/>
                  </a:lnTo>
                  <a:lnTo>
                    <a:pt x="128" y="57"/>
                  </a:lnTo>
                  <a:lnTo>
                    <a:pt x="113" y="68"/>
                  </a:lnTo>
                  <a:lnTo>
                    <a:pt x="113" y="85"/>
                  </a:lnTo>
                  <a:lnTo>
                    <a:pt x="120" y="96"/>
                  </a:lnTo>
                  <a:lnTo>
                    <a:pt x="120" y="107"/>
                  </a:lnTo>
                  <a:lnTo>
                    <a:pt x="105" y="119"/>
                  </a:lnTo>
                  <a:lnTo>
                    <a:pt x="98" y="113"/>
                  </a:lnTo>
                  <a:lnTo>
                    <a:pt x="90" y="102"/>
                  </a:lnTo>
                  <a:lnTo>
                    <a:pt x="83" y="96"/>
                  </a:lnTo>
                  <a:lnTo>
                    <a:pt x="75" y="85"/>
                  </a:lnTo>
                  <a:lnTo>
                    <a:pt x="68" y="91"/>
                  </a:lnTo>
                  <a:lnTo>
                    <a:pt x="53" y="96"/>
                  </a:lnTo>
                  <a:lnTo>
                    <a:pt x="23" y="119"/>
                  </a:lnTo>
                  <a:lnTo>
                    <a:pt x="0" y="119"/>
                  </a:lnTo>
                  <a:lnTo>
                    <a:pt x="8" y="113"/>
                  </a:lnTo>
                  <a:lnTo>
                    <a:pt x="8" y="107"/>
                  </a:lnTo>
                  <a:lnTo>
                    <a:pt x="15" y="102"/>
                  </a:lnTo>
                  <a:lnTo>
                    <a:pt x="15" y="96"/>
                  </a:lnTo>
                  <a:lnTo>
                    <a:pt x="45" y="74"/>
                  </a:lnTo>
                  <a:lnTo>
                    <a:pt x="38" y="68"/>
                  </a:lnTo>
                  <a:lnTo>
                    <a:pt x="38" y="62"/>
                  </a:lnTo>
                  <a:lnTo>
                    <a:pt x="15" y="62"/>
                  </a:lnTo>
                  <a:lnTo>
                    <a:pt x="8" y="57"/>
                  </a:lnTo>
                  <a:lnTo>
                    <a:pt x="8" y="51"/>
                  </a:lnTo>
                  <a:lnTo>
                    <a:pt x="15" y="45"/>
                  </a:lnTo>
                  <a:lnTo>
                    <a:pt x="45" y="45"/>
                  </a:lnTo>
                  <a:lnTo>
                    <a:pt x="53" y="40"/>
                  </a:lnTo>
                  <a:lnTo>
                    <a:pt x="68" y="40"/>
                  </a:lnTo>
                  <a:lnTo>
                    <a:pt x="75" y="34"/>
                  </a:lnTo>
                  <a:lnTo>
                    <a:pt x="75" y="17"/>
                  </a:lnTo>
                  <a:lnTo>
                    <a:pt x="83" y="12"/>
                  </a:lnTo>
                  <a:lnTo>
                    <a:pt x="83" y="0"/>
                  </a:lnTo>
                  <a:lnTo>
                    <a:pt x="105" y="0"/>
                  </a:lnTo>
                  <a:lnTo>
                    <a:pt x="105" y="34"/>
                  </a:lnTo>
                  <a:close/>
                </a:path>
              </a:pathLst>
            </a:custGeom>
            <a:solidFill>
              <a:schemeClr val="bg1"/>
            </a:solidFill>
            <a:ln w="12700" cmpd="sng">
              <a:solidFill>
                <a:srgbClr val="33CCCC"/>
              </a:solidFill>
              <a:round/>
              <a:headEnd/>
              <a:tailEnd/>
            </a:ln>
          </p:spPr>
          <p:txBody>
            <a:bodyPr/>
            <a:lstStyle/>
            <a:p>
              <a:endParaRPr lang="en-US"/>
            </a:p>
          </p:txBody>
        </p:sp>
        <p:sp>
          <p:nvSpPr>
            <p:cNvPr id="6259" name="Freeform 115"/>
            <p:cNvSpPr>
              <a:spLocks/>
            </p:cNvSpPr>
            <p:nvPr/>
          </p:nvSpPr>
          <p:spPr bwMode="auto">
            <a:xfrm>
              <a:off x="2121" y="1325"/>
              <a:ext cx="60" cy="40"/>
            </a:xfrm>
            <a:custGeom>
              <a:avLst/>
              <a:gdLst/>
              <a:ahLst/>
              <a:cxnLst>
                <a:cxn ang="0">
                  <a:pos x="60" y="12"/>
                </a:cxn>
                <a:cxn ang="0">
                  <a:pos x="60" y="29"/>
                </a:cxn>
                <a:cxn ang="0">
                  <a:pos x="52" y="34"/>
                </a:cxn>
                <a:cxn ang="0">
                  <a:pos x="37" y="34"/>
                </a:cxn>
                <a:cxn ang="0">
                  <a:pos x="37" y="40"/>
                </a:cxn>
                <a:cxn ang="0">
                  <a:pos x="15" y="40"/>
                </a:cxn>
                <a:cxn ang="0">
                  <a:pos x="7" y="34"/>
                </a:cxn>
                <a:cxn ang="0">
                  <a:pos x="0" y="34"/>
                </a:cxn>
                <a:cxn ang="0">
                  <a:pos x="0" y="23"/>
                </a:cxn>
                <a:cxn ang="0">
                  <a:pos x="22" y="6"/>
                </a:cxn>
                <a:cxn ang="0">
                  <a:pos x="22" y="0"/>
                </a:cxn>
                <a:cxn ang="0">
                  <a:pos x="30" y="0"/>
                </a:cxn>
                <a:cxn ang="0">
                  <a:pos x="37" y="6"/>
                </a:cxn>
                <a:cxn ang="0">
                  <a:pos x="52" y="6"/>
                </a:cxn>
                <a:cxn ang="0">
                  <a:pos x="60" y="12"/>
                </a:cxn>
              </a:cxnLst>
              <a:rect l="0" t="0" r="r" b="b"/>
              <a:pathLst>
                <a:path w="60" h="40">
                  <a:moveTo>
                    <a:pt x="60" y="12"/>
                  </a:moveTo>
                  <a:lnTo>
                    <a:pt x="60" y="29"/>
                  </a:lnTo>
                  <a:lnTo>
                    <a:pt x="52" y="34"/>
                  </a:lnTo>
                  <a:lnTo>
                    <a:pt x="37" y="34"/>
                  </a:lnTo>
                  <a:lnTo>
                    <a:pt x="37" y="40"/>
                  </a:lnTo>
                  <a:lnTo>
                    <a:pt x="15" y="40"/>
                  </a:lnTo>
                  <a:lnTo>
                    <a:pt x="7" y="34"/>
                  </a:lnTo>
                  <a:lnTo>
                    <a:pt x="0" y="34"/>
                  </a:lnTo>
                  <a:lnTo>
                    <a:pt x="0" y="23"/>
                  </a:lnTo>
                  <a:lnTo>
                    <a:pt x="22" y="6"/>
                  </a:lnTo>
                  <a:lnTo>
                    <a:pt x="22" y="0"/>
                  </a:lnTo>
                  <a:lnTo>
                    <a:pt x="30" y="0"/>
                  </a:lnTo>
                  <a:lnTo>
                    <a:pt x="37" y="6"/>
                  </a:lnTo>
                  <a:lnTo>
                    <a:pt x="52" y="6"/>
                  </a:lnTo>
                  <a:lnTo>
                    <a:pt x="60" y="12"/>
                  </a:lnTo>
                  <a:close/>
                </a:path>
              </a:pathLst>
            </a:custGeom>
            <a:solidFill>
              <a:schemeClr val="bg1"/>
            </a:solidFill>
            <a:ln w="12700" cmpd="sng">
              <a:solidFill>
                <a:srgbClr val="33CCCC"/>
              </a:solidFill>
              <a:round/>
              <a:headEnd/>
              <a:tailEnd/>
            </a:ln>
          </p:spPr>
          <p:txBody>
            <a:bodyPr/>
            <a:lstStyle/>
            <a:p>
              <a:endParaRPr lang="en-US"/>
            </a:p>
          </p:txBody>
        </p:sp>
        <p:sp>
          <p:nvSpPr>
            <p:cNvPr id="6260" name="Freeform 116"/>
            <p:cNvSpPr>
              <a:spLocks/>
            </p:cNvSpPr>
            <p:nvPr/>
          </p:nvSpPr>
          <p:spPr bwMode="auto">
            <a:xfrm>
              <a:off x="4737" y="1331"/>
              <a:ext cx="196" cy="496"/>
            </a:xfrm>
            <a:custGeom>
              <a:avLst/>
              <a:gdLst/>
              <a:ahLst/>
              <a:cxnLst>
                <a:cxn ang="0">
                  <a:pos x="196" y="316"/>
                </a:cxn>
                <a:cxn ang="0">
                  <a:pos x="181" y="338"/>
                </a:cxn>
                <a:cxn ang="0">
                  <a:pos x="181" y="367"/>
                </a:cxn>
                <a:cxn ang="0">
                  <a:pos x="173" y="389"/>
                </a:cxn>
                <a:cxn ang="0">
                  <a:pos x="166" y="417"/>
                </a:cxn>
                <a:cxn ang="0">
                  <a:pos x="151" y="440"/>
                </a:cxn>
                <a:cxn ang="0">
                  <a:pos x="136" y="462"/>
                </a:cxn>
                <a:cxn ang="0">
                  <a:pos x="121" y="479"/>
                </a:cxn>
                <a:cxn ang="0">
                  <a:pos x="91" y="496"/>
                </a:cxn>
                <a:cxn ang="0">
                  <a:pos x="60" y="496"/>
                </a:cxn>
                <a:cxn ang="0">
                  <a:pos x="53" y="491"/>
                </a:cxn>
                <a:cxn ang="0">
                  <a:pos x="38" y="491"/>
                </a:cxn>
                <a:cxn ang="0">
                  <a:pos x="23" y="479"/>
                </a:cxn>
                <a:cxn ang="0">
                  <a:pos x="15" y="468"/>
                </a:cxn>
                <a:cxn ang="0">
                  <a:pos x="38" y="440"/>
                </a:cxn>
                <a:cxn ang="0">
                  <a:pos x="60" y="406"/>
                </a:cxn>
                <a:cxn ang="0">
                  <a:pos x="76" y="378"/>
                </a:cxn>
                <a:cxn ang="0">
                  <a:pos x="91" y="344"/>
                </a:cxn>
                <a:cxn ang="0">
                  <a:pos x="98" y="310"/>
                </a:cxn>
                <a:cxn ang="0">
                  <a:pos x="98" y="242"/>
                </a:cxn>
                <a:cxn ang="0">
                  <a:pos x="83" y="209"/>
                </a:cxn>
                <a:cxn ang="0">
                  <a:pos x="83" y="180"/>
                </a:cxn>
                <a:cxn ang="0">
                  <a:pos x="76" y="158"/>
                </a:cxn>
                <a:cxn ang="0">
                  <a:pos x="76" y="130"/>
                </a:cxn>
                <a:cxn ang="0">
                  <a:pos x="68" y="107"/>
                </a:cxn>
                <a:cxn ang="0">
                  <a:pos x="60" y="85"/>
                </a:cxn>
                <a:cxn ang="0">
                  <a:pos x="45" y="56"/>
                </a:cxn>
                <a:cxn ang="0">
                  <a:pos x="30" y="34"/>
                </a:cxn>
                <a:cxn ang="0">
                  <a:pos x="8" y="11"/>
                </a:cxn>
                <a:cxn ang="0">
                  <a:pos x="0" y="0"/>
                </a:cxn>
                <a:cxn ang="0">
                  <a:pos x="30" y="11"/>
                </a:cxn>
                <a:cxn ang="0">
                  <a:pos x="60" y="23"/>
                </a:cxn>
                <a:cxn ang="0">
                  <a:pos x="128" y="73"/>
                </a:cxn>
                <a:cxn ang="0">
                  <a:pos x="143" y="96"/>
                </a:cxn>
                <a:cxn ang="0">
                  <a:pos x="151" y="113"/>
                </a:cxn>
                <a:cxn ang="0">
                  <a:pos x="166" y="135"/>
                </a:cxn>
                <a:cxn ang="0">
                  <a:pos x="181" y="158"/>
                </a:cxn>
                <a:cxn ang="0">
                  <a:pos x="181" y="180"/>
                </a:cxn>
                <a:cxn ang="0">
                  <a:pos x="188" y="203"/>
                </a:cxn>
                <a:cxn ang="0">
                  <a:pos x="196" y="226"/>
                </a:cxn>
                <a:cxn ang="0">
                  <a:pos x="196" y="316"/>
                </a:cxn>
              </a:cxnLst>
              <a:rect l="0" t="0" r="r" b="b"/>
              <a:pathLst>
                <a:path w="196" h="496">
                  <a:moveTo>
                    <a:pt x="196" y="316"/>
                  </a:moveTo>
                  <a:lnTo>
                    <a:pt x="181" y="338"/>
                  </a:lnTo>
                  <a:lnTo>
                    <a:pt x="181" y="367"/>
                  </a:lnTo>
                  <a:lnTo>
                    <a:pt x="173" y="389"/>
                  </a:lnTo>
                  <a:lnTo>
                    <a:pt x="166" y="417"/>
                  </a:lnTo>
                  <a:lnTo>
                    <a:pt x="151" y="440"/>
                  </a:lnTo>
                  <a:lnTo>
                    <a:pt x="136" y="462"/>
                  </a:lnTo>
                  <a:lnTo>
                    <a:pt x="121" y="479"/>
                  </a:lnTo>
                  <a:lnTo>
                    <a:pt x="91" y="496"/>
                  </a:lnTo>
                  <a:lnTo>
                    <a:pt x="60" y="496"/>
                  </a:lnTo>
                  <a:lnTo>
                    <a:pt x="53" y="491"/>
                  </a:lnTo>
                  <a:lnTo>
                    <a:pt x="38" y="491"/>
                  </a:lnTo>
                  <a:lnTo>
                    <a:pt x="23" y="479"/>
                  </a:lnTo>
                  <a:lnTo>
                    <a:pt x="15" y="468"/>
                  </a:lnTo>
                  <a:lnTo>
                    <a:pt x="38" y="440"/>
                  </a:lnTo>
                  <a:lnTo>
                    <a:pt x="60" y="406"/>
                  </a:lnTo>
                  <a:lnTo>
                    <a:pt x="76" y="378"/>
                  </a:lnTo>
                  <a:lnTo>
                    <a:pt x="91" y="344"/>
                  </a:lnTo>
                  <a:lnTo>
                    <a:pt x="98" y="310"/>
                  </a:lnTo>
                  <a:lnTo>
                    <a:pt x="98" y="242"/>
                  </a:lnTo>
                  <a:lnTo>
                    <a:pt x="83" y="209"/>
                  </a:lnTo>
                  <a:lnTo>
                    <a:pt x="83" y="180"/>
                  </a:lnTo>
                  <a:lnTo>
                    <a:pt x="76" y="158"/>
                  </a:lnTo>
                  <a:lnTo>
                    <a:pt x="76" y="130"/>
                  </a:lnTo>
                  <a:lnTo>
                    <a:pt x="68" y="107"/>
                  </a:lnTo>
                  <a:lnTo>
                    <a:pt x="60" y="85"/>
                  </a:lnTo>
                  <a:lnTo>
                    <a:pt x="45" y="56"/>
                  </a:lnTo>
                  <a:lnTo>
                    <a:pt x="30" y="34"/>
                  </a:lnTo>
                  <a:lnTo>
                    <a:pt x="8" y="11"/>
                  </a:lnTo>
                  <a:lnTo>
                    <a:pt x="0" y="0"/>
                  </a:lnTo>
                  <a:lnTo>
                    <a:pt x="30" y="11"/>
                  </a:lnTo>
                  <a:lnTo>
                    <a:pt x="60" y="23"/>
                  </a:lnTo>
                  <a:lnTo>
                    <a:pt x="128" y="73"/>
                  </a:lnTo>
                  <a:lnTo>
                    <a:pt x="143" y="96"/>
                  </a:lnTo>
                  <a:lnTo>
                    <a:pt x="151" y="113"/>
                  </a:lnTo>
                  <a:lnTo>
                    <a:pt x="166" y="135"/>
                  </a:lnTo>
                  <a:lnTo>
                    <a:pt x="181" y="158"/>
                  </a:lnTo>
                  <a:lnTo>
                    <a:pt x="181" y="180"/>
                  </a:lnTo>
                  <a:lnTo>
                    <a:pt x="188" y="203"/>
                  </a:lnTo>
                  <a:lnTo>
                    <a:pt x="196" y="226"/>
                  </a:lnTo>
                  <a:lnTo>
                    <a:pt x="196" y="316"/>
                  </a:lnTo>
                  <a:close/>
                </a:path>
              </a:pathLst>
            </a:custGeom>
            <a:solidFill>
              <a:schemeClr val="bg1"/>
            </a:solidFill>
            <a:ln w="12700" cmpd="sng">
              <a:solidFill>
                <a:srgbClr val="33CCCC"/>
              </a:solidFill>
              <a:round/>
              <a:headEnd/>
              <a:tailEnd/>
            </a:ln>
          </p:spPr>
          <p:txBody>
            <a:bodyPr/>
            <a:lstStyle/>
            <a:p>
              <a:endParaRPr lang="en-US"/>
            </a:p>
          </p:txBody>
        </p:sp>
        <p:sp>
          <p:nvSpPr>
            <p:cNvPr id="6261" name="Freeform 117"/>
            <p:cNvSpPr>
              <a:spLocks/>
            </p:cNvSpPr>
            <p:nvPr/>
          </p:nvSpPr>
          <p:spPr bwMode="auto">
            <a:xfrm>
              <a:off x="414" y="1348"/>
              <a:ext cx="436" cy="175"/>
            </a:xfrm>
            <a:custGeom>
              <a:avLst/>
              <a:gdLst/>
              <a:ahLst/>
              <a:cxnLst>
                <a:cxn ang="0">
                  <a:pos x="436" y="22"/>
                </a:cxn>
                <a:cxn ang="0">
                  <a:pos x="436" y="28"/>
                </a:cxn>
                <a:cxn ang="0">
                  <a:pos x="421" y="39"/>
                </a:cxn>
                <a:cxn ang="0">
                  <a:pos x="413" y="39"/>
                </a:cxn>
                <a:cxn ang="0">
                  <a:pos x="391" y="51"/>
                </a:cxn>
                <a:cxn ang="0">
                  <a:pos x="368" y="56"/>
                </a:cxn>
                <a:cxn ang="0">
                  <a:pos x="338" y="68"/>
                </a:cxn>
                <a:cxn ang="0">
                  <a:pos x="315" y="73"/>
                </a:cxn>
                <a:cxn ang="0">
                  <a:pos x="293" y="84"/>
                </a:cxn>
                <a:cxn ang="0">
                  <a:pos x="270" y="90"/>
                </a:cxn>
                <a:cxn ang="0">
                  <a:pos x="248" y="101"/>
                </a:cxn>
                <a:cxn ang="0">
                  <a:pos x="225" y="107"/>
                </a:cxn>
                <a:cxn ang="0">
                  <a:pos x="203" y="118"/>
                </a:cxn>
                <a:cxn ang="0">
                  <a:pos x="180" y="124"/>
                </a:cxn>
                <a:cxn ang="0">
                  <a:pos x="157" y="135"/>
                </a:cxn>
                <a:cxn ang="0">
                  <a:pos x="135" y="141"/>
                </a:cxn>
                <a:cxn ang="0">
                  <a:pos x="112" y="152"/>
                </a:cxn>
                <a:cxn ang="0">
                  <a:pos x="82" y="158"/>
                </a:cxn>
                <a:cxn ang="0">
                  <a:pos x="60" y="169"/>
                </a:cxn>
                <a:cxn ang="0">
                  <a:pos x="37" y="175"/>
                </a:cxn>
                <a:cxn ang="0">
                  <a:pos x="15" y="175"/>
                </a:cxn>
                <a:cxn ang="0">
                  <a:pos x="15" y="169"/>
                </a:cxn>
                <a:cxn ang="0">
                  <a:pos x="7" y="169"/>
                </a:cxn>
                <a:cxn ang="0">
                  <a:pos x="7" y="163"/>
                </a:cxn>
                <a:cxn ang="0">
                  <a:pos x="0" y="163"/>
                </a:cxn>
                <a:cxn ang="0">
                  <a:pos x="7" y="152"/>
                </a:cxn>
                <a:cxn ang="0">
                  <a:pos x="30" y="135"/>
                </a:cxn>
                <a:cxn ang="0">
                  <a:pos x="37" y="135"/>
                </a:cxn>
                <a:cxn ang="0">
                  <a:pos x="52" y="130"/>
                </a:cxn>
                <a:cxn ang="0">
                  <a:pos x="67" y="118"/>
                </a:cxn>
                <a:cxn ang="0">
                  <a:pos x="90" y="113"/>
                </a:cxn>
                <a:cxn ang="0">
                  <a:pos x="112" y="101"/>
                </a:cxn>
                <a:cxn ang="0">
                  <a:pos x="135" y="96"/>
                </a:cxn>
                <a:cxn ang="0">
                  <a:pos x="150" y="90"/>
                </a:cxn>
                <a:cxn ang="0">
                  <a:pos x="173" y="84"/>
                </a:cxn>
                <a:cxn ang="0">
                  <a:pos x="195" y="73"/>
                </a:cxn>
                <a:cxn ang="0">
                  <a:pos x="218" y="68"/>
                </a:cxn>
                <a:cxn ang="0">
                  <a:pos x="240" y="62"/>
                </a:cxn>
                <a:cxn ang="0">
                  <a:pos x="255" y="51"/>
                </a:cxn>
                <a:cxn ang="0">
                  <a:pos x="278" y="45"/>
                </a:cxn>
                <a:cxn ang="0">
                  <a:pos x="300" y="39"/>
                </a:cxn>
                <a:cxn ang="0">
                  <a:pos x="323" y="34"/>
                </a:cxn>
                <a:cxn ang="0">
                  <a:pos x="338" y="22"/>
                </a:cxn>
                <a:cxn ang="0">
                  <a:pos x="361" y="17"/>
                </a:cxn>
                <a:cxn ang="0">
                  <a:pos x="383" y="11"/>
                </a:cxn>
                <a:cxn ang="0">
                  <a:pos x="406" y="0"/>
                </a:cxn>
                <a:cxn ang="0">
                  <a:pos x="436" y="22"/>
                </a:cxn>
              </a:cxnLst>
              <a:rect l="0" t="0" r="r" b="b"/>
              <a:pathLst>
                <a:path w="436" h="175">
                  <a:moveTo>
                    <a:pt x="436" y="22"/>
                  </a:moveTo>
                  <a:lnTo>
                    <a:pt x="436" y="28"/>
                  </a:lnTo>
                  <a:lnTo>
                    <a:pt x="421" y="39"/>
                  </a:lnTo>
                  <a:lnTo>
                    <a:pt x="413" y="39"/>
                  </a:lnTo>
                  <a:lnTo>
                    <a:pt x="391" y="51"/>
                  </a:lnTo>
                  <a:lnTo>
                    <a:pt x="368" y="56"/>
                  </a:lnTo>
                  <a:lnTo>
                    <a:pt x="338" y="68"/>
                  </a:lnTo>
                  <a:lnTo>
                    <a:pt x="315" y="73"/>
                  </a:lnTo>
                  <a:lnTo>
                    <a:pt x="293" y="84"/>
                  </a:lnTo>
                  <a:lnTo>
                    <a:pt x="270" y="90"/>
                  </a:lnTo>
                  <a:lnTo>
                    <a:pt x="248" y="101"/>
                  </a:lnTo>
                  <a:lnTo>
                    <a:pt x="225" y="107"/>
                  </a:lnTo>
                  <a:lnTo>
                    <a:pt x="203" y="118"/>
                  </a:lnTo>
                  <a:lnTo>
                    <a:pt x="180" y="124"/>
                  </a:lnTo>
                  <a:lnTo>
                    <a:pt x="157" y="135"/>
                  </a:lnTo>
                  <a:lnTo>
                    <a:pt x="135" y="141"/>
                  </a:lnTo>
                  <a:lnTo>
                    <a:pt x="112" y="152"/>
                  </a:lnTo>
                  <a:lnTo>
                    <a:pt x="82" y="158"/>
                  </a:lnTo>
                  <a:lnTo>
                    <a:pt x="60" y="169"/>
                  </a:lnTo>
                  <a:lnTo>
                    <a:pt x="37" y="175"/>
                  </a:lnTo>
                  <a:lnTo>
                    <a:pt x="15" y="175"/>
                  </a:lnTo>
                  <a:lnTo>
                    <a:pt x="15" y="169"/>
                  </a:lnTo>
                  <a:lnTo>
                    <a:pt x="7" y="169"/>
                  </a:lnTo>
                  <a:lnTo>
                    <a:pt x="7" y="163"/>
                  </a:lnTo>
                  <a:lnTo>
                    <a:pt x="0" y="163"/>
                  </a:lnTo>
                  <a:lnTo>
                    <a:pt x="7" y="152"/>
                  </a:lnTo>
                  <a:lnTo>
                    <a:pt x="30" y="135"/>
                  </a:lnTo>
                  <a:lnTo>
                    <a:pt x="37" y="135"/>
                  </a:lnTo>
                  <a:lnTo>
                    <a:pt x="52" y="130"/>
                  </a:lnTo>
                  <a:lnTo>
                    <a:pt x="67" y="118"/>
                  </a:lnTo>
                  <a:lnTo>
                    <a:pt x="90" y="113"/>
                  </a:lnTo>
                  <a:lnTo>
                    <a:pt x="112" y="101"/>
                  </a:lnTo>
                  <a:lnTo>
                    <a:pt x="135" y="96"/>
                  </a:lnTo>
                  <a:lnTo>
                    <a:pt x="150" y="90"/>
                  </a:lnTo>
                  <a:lnTo>
                    <a:pt x="173" y="84"/>
                  </a:lnTo>
                  <a:lnTo>
                    <a:pt x="195" y="73"/>
                  </a:lnTo>
                  <a:lnTo>
                    <a:pt x="218" y="68"/>
                  </a:lnTo>
                  <a:lnTo>
                    <a:pt x="240" y="62"/>
                  </a:lnTo>
                  <a:lnTo>
                    <a:pt x="255" y="51"/>
                  </a:lnTo>
                  <a:lnTo>
                    <a:pt x="278" y="45"/>
                  </a:lnTo>
                  <a:lnTo>
                    <a:pt x="300" y="39"/>
                  </a:lnTo>
                  <a:lnTo>
                    <a:pt x="323" y="34"/>
                  </a:lnTo>
                  <a:lnTo>
                    <a:pt x="338" y="22"/>
                  </a:lnTo>
                  <a:lnTo>
                    <a:pt x="361" y="17"/>
                  </a:lnTo>
                  <a:lnTo>
                    <a:pt x="383" y="11"/>
                  </a:lnTo>
                  <a:lnTo>
                    <a:pt x="406" y="0"/>
                  </a:lnTo>
                  <a:lnTo>
                    <a:pt x="436" y="22"/>
                  </a:lnTo>
                  <a:close/>
                </a:path>
              </a:pathLst>
            </a:custGeom>
            <a:solidFill>
              <a:schemeClr val="bg1"/>
            </a:solidFill>
            <a:ln w="12700" cmpd="sng">
              <a:solidFill>
                <a:srgbClr val="33CCCC"/>
              </a:solidFill>
              <a:round/>
              <a:headEnd/>
              <a:tailEnd/>
            </a:ln>
          </p:spPr>
          <p:txBody>
            <a:bodyPr/>
            <a:lstStyle/>
            <a:p>
              <a:endParaRPr lang="en-US"/>
            </a:p>
          </p:txBody>
        </p:sp>
        <p:sp>
          <p:nvSpPr>
            <p:cNvPr id="6262" name="Freeform 118"/>
            <p:cNvSpPr>
              <a:spLocks/>
            </p:cNvSpPr>
            <p:nvPr/>
          </p:nvSpPr>
          <p:spPr bwMode="auto">
            <a:xfrm>
              <a:off x="3888" y="1354"/>
              <a:ext cx="203" cy="490"/>
            </a:xfrm>
            <a:custGeom>
              <a:avLst/>
              <a:gdLst/>
              <a:ahLst/>
              <a:cxnLst>
                <a:cxn ang="0">
                  <a:pos x="188" y="84"/>
                </a:cxn>
                <a:cxn ang="0">
                  <a:pos x="165" y="129"/>
                </a:cxn>
                <a:cxn ang="0">
                  <a:pos x="142" y="180"/>
                </a:cxn>
                <a:cxn ang="0">
                  <a:pos x="127" y="225"/>
                </a:cxn>
                <a:cxn ang="0">
                  <a:pos x="120" y="276"/>
                </a:cxn>
                <a:cxn ang="0">
                  <a:pos x="112" y="327"/>
                </a:cxn>
                <a:cxn ang="0">
                  <a:pos x="112" y="372"/>
                </a:cxn>
                <a:cxn ang="0">
                  <a:pos x="120" y="423"/>
                </a:cxn>
                <a:cxn ang="0">
                  <a:pos x="142" y="468"/>
                </a:cxn>
                <a:cxn ang="0">
                  <a:pos x="127" y="479"/>
                </a:cxn>
                <a:cxn ang="0">
                  <a:pos x="120" y="479"/>
                </a:cxn>
                <a:cxn ang="0">
                  <a:pos x="120" y="485"/>
                </a:cxn>
                <a:cxn ang="0">
                  <a:pos x="112" y="485"/>
                </a:cxn>
                <a:cxn ang="0">
                  <a:pos x="105" y="490"/>
                </a:cxn>
                <a:cxn ang="0">
                  <a:pos x="75" y="490"/>
                </a:cxn>
                <a:cxn ang="0">
                  <a:pos x="75" y="485"/>
                </a:cxn>
                <a:cxn ang="0">
                  <a:pos x="52" y="485"/>
                </a:cxn>
                <a:cxn ang="0">
                  <a:pos x="52" y="479"/>
                </a:cxn>
                <a:cxn ang="0">
                  <a:pos x="45" y="479"/>
                </a:cxn>
                <a:cxn ang="0">
                  <a:pos x="37" y="473"/>
                </a:cxn>
                <a:cxn ang="0">
                  <a:pos x="37" y="462"/>
                </a:cxn>
                <a:cxn ang="0">
                  <a:pos x="30" y="451"/>
                </a:cxn>
                <a:cxn ang="0">
                  <a:pos x="22" y="439"/>
                </a:cxn>
                <a:cxn ang="0">
                  <a:pos x="15" y="428"/>
                </a:cxn>
                <a:cxn ang="0">
                  <a:pos x="15" y="411"/>
                </a:cxn>
                <a:cxn ang="0">
                  <a:pos x="7" y="400"/>
                </a:cxn>
                <a:cxn ang="0">
                  <a:pos x="7" y="377"/>
                </a:cxn>
                <a:cxn ang="0">
                  <a:pos x="0" y="360"/>
                </a:cxn>
                <a:cxn ang="0">
                  <a:pos x="0" y="315"/>
                </a:cxn>
                <a:cxn ang="0">
                  <a:pos x="15" y="270"/>
                </a:cxn>
                <a:cxn ang="0">
                  <a:pos x="22" y="231"/>
                </a:cxn>
                <a:cxn ang="0">
                  <a:pos x="37" y="191"/>
                </a:cxn>
                <a:cxn ang="0">
                  <a:pos x="45" y="146"/>
                </a:cxn>
                <a:cxn ang="0">
                  <a:pos x="67" y="107"/>
                </a:cxn>
                <a:cxn ang="0">
                  <a:pos x="97" y="73"/>
                </a:cxn>
                <a:cxn ang="0">
                  <a:pos x="127" y="33"/>
                </a:cxn>
                <a:cxn ang="0">
                  <a:pos x="173" y="5"/>
                </a:cxn>
                <a:cxn ang="0">
                  <a:pos x="180" y="5"/>
                </a:cxn>
                <a:cxn ang="0">
                  <a:pos x="195" y="0"/>
                </a:cxn>
                <a:cxn ang="0">
                  <a:pos x="203" y="0"/>
                </a:cxn>
                <a:cxn ang="0">
                  <a:pos x="203" y="45"/>
                </a:cxn>
                <a:cxn ang="0">
                  <a:pos x="195" y="67"/>
                </a:cxn>
                <a:cxn ang="0">
                  <a:pos x="188" y="84"/>
                </a:cxn>
              </a:cxnLst>
              <a:rect l="0" t="0" r="r" b="b"/>
              <a:pathLst>
                <a:path w="203" h="490">
                  <a:moveTo>
                    <a:pt x="188" y="84"/>
                  </a:moveTo>
                  <a:lnTo>
                    <a:pt x="165" y="129"/>
                  </a:lnTo>
                  <a:lnTo>
                    <a:pt x="142" y="180"/>
                  </a:lnTo>
                  <a:lnTo>
                    <a:pt x="127" y="225"/>
                  </a:lnTo>
                  <a:lnTo>
                    <a:pt x="120" y="276"/>
                  </a:lnTo>
                  <a:lnTo>
                    <a:pt x="112" y="327"/>
                  </a:lnTo>
                  <a:lnTo>
                    <a:pt x="112" y="372"/>
                  </a:lnTo>
                  <a:lnTo>
                    <a:pt x="120" y="423"/>
                  </a:lnTo>
                  <a:lnTo>
                    <a:pt x="142" y="468"/>
                  </a:lnTo>
                  <a:lnTo>
                    <a:pt x="127" y="479"/>
                  </a:lnTo>
                  <a:lnTo>
                    <a:pt x="120" y="479"/>
                  </a:lnTo>
                  <a:lnTo>
                    <a:pt x="120" y="485"/>
                  </a:lnTo>
                  <a:lnTo>
                    <a:pt x="112" y="485"/>
                  </a:lnTo>
                  <a:lnTo>
                    <a:pt x="105" y="490"/>
                  </a:lnTo>
                  <a:lnTo>
                    <a:pt x="75" y="490"/>
                  </a:lnTo>
                  <a:lnTo>
                    <a:pt x="75" y="485"/>
                  </a:lnTo>
                  <a:lnTo>
                    <a:pt x="52" y="485"/>
                  </a:lnTo>
                  <a:lnTo>
                    <a:pt x="52" y="479"/>
                  </a:lnTo>
                  <a:lnTo>
                    <a:pt x="45" y="479"/>
                  </a:lnTo>
                  <a:lnTo>
                    <a:pt x="37" y="473"/>
                  </a:lnTo>
                  <a:lnTo>
                    <a:pt x="37" y="462"/>
                  </a:lnTo>
                  <a:lnTo>
                    <a:pt x="30" y="451"/>
                  </a:lnTo>
                  <a:lnTo>
                    <a:pt x="22" y="439"/>
                  </a:lnTo>
                  <a:lnTo>
                    <a:pt x="15" y="428"/>
                  </a:lnTo>
                  <a:lnTo>
                    <a:pt x="15" y="411"/>
                  </a:lnTo>
                  <a:lnTo>
                    <a:pt x="7" y="400"/>
                  </a:lnTo>
                  <a:lnTo>
                    <a:pt x="7" y="377"/>
                  </a:lnTo>
                  <a:lnTo>
                    <a:pt x="0" y="360"/>
                  </a:lnTo>
                  <a:lnTo>
                    <a:pt x="0" y="315"/>
                  </a:lnTo>
                  <a:lnTo>
                    <a:pt x="15" y="270"/>
                  </a:lnTo>
                  <a:lnTo>
                    <a:pt x="22" y="231"/>
                  </a:lnTo>
                  <a:lnTo>
                    <a:pt x="37" y="191"/>
                  </a:lnTo>
                  <a:lnTo>
                    <a:pt x="45" y="146"/>
                  </a:lnTo>
                  <a:lnTo>
                    <a:pt x="67" y="107"/>
                  </a:lnTo>
                  <a:lnTo>
                    <a:pt x="97" y="73"/>
                  </a:lnTo>
                  <a:lnTo>
                    <a:pt x="127" y="33"/>
                  </a:lnTo>
                  <a:lnTo>
                    <a:pt x="173" y="5"/>
                  </a:lnTo>
                  <a:lnTo>
                    <a:pt x="180" y="5"/>
                  </a:lnTo>
                  <a:lnTo>
                    <a:pt x="195" y="0"/>
                  </a:lnTo>
                  <a:lnTo>
                    <a:pt x="203" y="0"/>
                  </a:lnTo>
                  <a:lnTo>
                    <a:pt x="203" y="45"/>
                  </a:lnTo>
                  <a:lnTo>
                    <a:pt x="195" y="67"/>
                  </a:lnTo>
                  <a:lnTo>
                    <a:pt x="188" y="84"/>
                  </a:lnTo>
                  <a:close/>
                </a:path>
              </a:pathLst>
            </a:custGeom>
            <a:solidFill>
              <a:schemeClr val="bg1"/>
            </a:solidFill>
            <a:ln w="12700" cmpd="sng">
              <a:solidFill>
                <a:srgbClr val="33CCCC"/>
              </a:solidFill>
              <a:round/>
              <a:headEnd/>
              <a:tailEnd/>
            </a:ln>
          </p:spPr>
          <p:txBody>
            <a:bodyPr/>
            <a:lstStyle/>
            <a:p>
              <a:endParaRPr lang="en-US"/>
            </a:p>
          </p:txBody>
        </p:sp>
        <p:sp>
          <p:nvSpPr>
            <p:cNvPr id="6263" name="Freeform 119"/>
            <p:cNvSpPr>
              <a:spLocks/>
            </p:cNvSpPr>
            <p:nvPr/>
          </p:nvSpPr>
          <p:spPr bwMode="auto">
            <a:xfrm>
              <a:off x="2474" y="1370"/>
              <a:ext cx="376" cy="153"/>
            </a:xfrm>
            <a:custGeom>
              <a:avLst/>
              <a:gdLst/>
              <a:ahLst/>
              <a:cxnLst>
                <a:cxn ang="0">
                  <a:pos x="368" y="113"/>
                </a:cxn>
                <a:cxn ang="0">
                  <a:pos x="376" y="119"/>
                </a:cxn>
                <a:cxn ang="0">
                  <a:pos x="376" y="141"/>
                </a:cxn>
                <a:cxn ang="0">
                  <a:pos x="361" y="153"/>
                </a:cxn>
                <a:cxn ang="0">
                  <a:pos x="353" y="153"/>
                </a:cxn>
                <a:cxn ang="0">
                  <a:pos x="346" y="147"/>
                </a:cxn>
                <a:cxn ang="0">
                  <a:pos x="338" y="147"/>
                </a:cxn>
                <a:cxn ang="0">
                  <a:pos x="316" y="141"/>
                </a:cxn>
                <a:cxn ang="0">
                  <a:pos x="293" y="136"/>
                </a:cxn>
                <a:cxn ang="0">
                  <a:pos x="278" y="130"/>
                </a:cxn>
                <a:cxn ang="0">
                  <a:pos x="256" y="119"/>
                </a:cxn>
                <a:cxn ang="0">
                  <a:pos x="241" y="113"/>
                </a:cxn>
                <a:cxn ang="0">
                  <a:pos x="218" y="108"/>
                </a:cxn>
                <a:cxn ang="0">
                  <a:pos x="195" y="102"/>
                </a:cxn>
                <a:cxn ang="0">
                  <a:pos x="173" y="91"/>
                </a:cxn>
                <a:cxn ang="0">
                  <a:pos x="158" y="85"/>
                </a:cxn>
                <a:cxn ang="0">
                  <a:pos x="135" y="79"/>
                </a:cxn>
                <a:cxn ang="0">
                  <a:pos x="113" y="74"/>
                </a:cxn>
                <a:cxn ang="0">
                  <a:pos x="98" y="62"/>
                </a:cxn>
                <a:cxn ang="0">
                  <a:pos x="75" y="57"/>
                </a:cxn>
                <a:cxn ang="0">
                  <a:pos x="53" y="51"/>
                </a:cxn>
                <a:cxn ang="0">
                  <a:pos x="38" y="46"/>
                </a:cxn>
                <a:cxn ang="0">
                  <a:pos x="15" y="40"/>
                </a:cxn>
                <a:cxn ang="0">
                  <a:pos x="0" y="29"/>
                </a:cxn>
                <a:cxn ang="0">
                  <a:pos x="0" y="0"/>
                </a:cxn>
                <a:cxn ang="0">
                  <a:pos x="30" y="0"/>
                </a:cxn>
                <a:cxn ang="0">
                  <a:pos x="45" y="6"/>
                </a:cxn>
                <a:cxn ang="0">
                  <a:pos x="60" y="12"/>
                </a:cxn>
                <a:cxn ang="0">
                  <a:pos x="83" y="17"/>
                </a:cxn>
                <a:cxn ang="0">
                  <a:pos x="98" y="23"/>
                </a:cxn>
                <a:cxn ang="0">
                  <a:pos x="113" y="29"/>
                </a:cxn>
                <a:cxn ang="0">
                  <a:pos x="128" y="34"/>
                </a:cxn>
                <a:cxn ang="0">
                  <a:pos x="143" y="40"/>
                </a:cxn>
                <a:cxn ang="0">
                  <a:pos x="158" y="46"/>
                </a:cxn>
                <a:cxn ang="0">
                  <a:pos x="173" y="51"/>
                </a:cxn>
                <a:cxn ang="0">
                  <a:pos x="188" y="51"/>
                </a:cxn>
                <a:cxn ang="0">
                  <a:pos x="203" y="57"/>
                </a:cxn>
                <a:cxn ang="0">
                  <a:pos x="218" y="62"/>
                </a:cxn>
                <a:cxn ang="0">
                  <a:pos x="233" y="68"/>
                </a:cxn>
                <a:cxn ang="0">
                  <a:pos x="248" y="74"/>
                </a:cxn>
                <a:cxn ang="0">
                  <a:pos x="256" y="79"/>
                </a:cxn>
                <a:cxn ang="0">
                  <a:pos x="271" y="85"/>
                </a:cxn>
                <a:cxn ang="0">
                  <a:pos x="293" y="91"/>
                </a:cxn>
                <a:cxn ang="0">
                  <a:pos x="301" y="96"/>
                </a:cxn>
                <a:cxn ang="0">
                  <a:pos x="316" y="96"/>
                </a:cxn>
                <a:cxn ang="0">
                  <a:pos x="331" y="102"/>
                </a:cxn>
                <a:cxn ang="0">
                  <a:pos x="346" y="108"/>
                </a:cxn>
                <a:cxn ang="0">
                  <a:pos x="368" y="113"/>
                </a:cxn>
              </a:cxnLst>
              <a:rect l="0" t="0" r="r" b="b"/>
              <a:pathLst>
                <a:path w="376" h="153">
                  <a:moveTo>
                    <a:pt x="368" y="113"/>
                  </a:moveTo>
                  <a:lnTo>
                    <a:pt x="376" y="119"/>
                  </a:lnTo>
                  <a:lnTo>
                    <a:pt x="376" y="141"/>
                  </a:lnTo>
                  <a:lnTo>
                    <a:pt x="361" y="153"/>
                  </a:lnTo>
                  <a:lnTo>
                    <a:pt x="353" y="153"/>
                  </a:lnTo>
                  <a:lnTo>
                    <a:pt x="346" y="147"/>
                  </a:lnTo>
                  <a:lnTo>
                    <a:pt x="338" y="147"/>
                  </a:lnTo>
                  <a:lnTo>
                    <a:pt x="316" y="141"/>
                  </a:lnTo>
                  <a:lnTo>
                    <a:pt x="293" y="136"/>
                  </a:lnTo>
                  <a:lnTo>
                    <a:pt x="278" y="130"/>
                  </a:lnTo>
                  <a:lnTo>
                    <a:pt x="256" y="119"/>
                  </a:lnTo>
                  <a:lnTo>
                    <a:pt x="241" y="113"/>
                  </a:lnTo>
                  <a:lnTo>
                    <a:pt x="218" y="108"/>
                  </a:lnTo>
                  <a:lnTo>
                    <a:pt x="195" y="102"/>
                  </a:lnTo>
                  <a:lnTo>
                    <a:pt x="173" y="91"/>
                  </a:lnTo>
                  <a:lnTo>
                    <a:pt x="158" y="85"/>
                  </a:lnTo>
                  <a:lnTo>
                    <a:pt x="135" y="79"/>
                  </a:lnTo>
                  <a:lnTo>
                    <a:pt x="113" y="74"/>
                  </a:lnTo>
                  <a:lnTo>
                    <a:pt x="98" y="62"/>
                  </a:lnTo>
                  <a:lnTo>
                    <a:pt x="75" y="57"/>
                  </a:lnTo>
                  <a:lnTo>
                    <a:pt x="53" y="51"/>
                  </a:lnTo>
                  <a:lnTo>
                    <a:pt x="38" y="46"/>
                  </a:lnTo>
                  <a:lnTo>
                    <a:pt x="15" y="40"/>
                  </a:lnTo>
                  <a:lnTo>
                    <a:pt x="0" y="29"/>
                  </a:lnTo>
                  <a:lnTo>
                    <a:pt x="0" y="0"/>
                  </a:lnTo>
                  <a:lnTo>
                    <a:pt x="30" y="0"/>
                  </a:lnTo>
                  <a:lnTo>
                    <a:pt x="45" y="6"/>
                  </a:lnTo>
                  <a:lnTo>
                    <a:pt x="60" y="12"/>
                  </a:lnTo>
                  <a:lnTo>
                    <a:pt x="83" y="17"/>
                  </a:lnTo>
                  <a:lnTo>
                    <a:pt x="98" y="23"/>
                  </a:lnTo>
                  <a:lnTo>
                    <a:pt x="113" y="29"/>
                  </a:lnTo>
                  <a:lnTo>
                    <a:pt x="128" y="34"/>
                  </a:lnTo>
                  <a:lnTo>
                    <a:pt x="143" y="40"/>
                  </a:lnTo>
                  <a:lnTo>
                    <a:pt x="158" y="46"/>
                  </a:lnTo>
                  <a:lnTo>
                    <a:pt x="173" y="51"/>
                  </a:lnTo>
                  <a:lnTo>
                    <a:pt x="188" y="51"/>
                  </a:lnTo>
                  <a:lnTo>
                    <a:pt x="203" y="57"/>
                  </a:lnTo>
                  <a:lnTo>
                    <a:pt x="218" y="62"/>
                  </a:lnTo>
                  <a:lnTo>
                    <a:pt x="233" y="68"/>
                  </a:lnTo>
                  <a:lnTo>
                    <a:pt x="248" y="74"/>
                  </a:lnTo>
                  <a:lnTo>
                    <a:pt x="256" y="79"/>
                  </a:lnTo>
                  <a:lnTo>
                    <a:pt x="271" y="85"/>
                  </a:lnTo>
                  <a:lnTo>
                    <a:pt x="293" y="91"/>
                  </a:lnTo>
                  <a:lnTo>
                    <a:pt x="301" y="96"/>
                  </a:lnTo>
                  <a:lnTo>
                    <a:pt x="316" y="96"/>
                  </a:lnTo>
                  <a:lnTo>
                    <a:pt x="331" y="102"/>
                  </a:lnTo>
                  <a:lnTo>
                    <a:pt x="346" y="108"/>
                  </a:lnTo>
                  <a:lnTo>
                    <a:pt x="368" y="113"/>
                  </a:lnTo>
                  <a:close/>
                </a:path>
              </a:pathLst>
            </a:custGeom>
            <a:solidFill>
              <a:schemeClr val="bg1"/>
            </a:solidFill>
            <a:ln w="12700" cmpd="sng">
              <a:solidFill>
                <a:srgbClr val="33CCCC"/>
              </a:solidFill>
              <a:round/>
              <a:headEnd/>
              <a:tailEnd/>
            </a:ln>
          </p:spPr>
          <p:txBody>
            <a:bodyPr/>
            <a:lstStyle/>
            <a:p>
              <a:endParaRPr lang="en-US"/>
            </a:p>
          </p:txBody>
        </p:sp>
        <p:sp>
          <p:nvSpPr>
            <p:cNvPr id="6264" name="Freeform 120"/>
            <p:cNvSpPr>
              <a:spLocks/>
            </p:cNvSpPr>
            <p:nvPr/>
          </p:nvSpPr>
          <p:spPr bwMode="auto">
            <a:xfrm>
              <a:off x="2196" y="1376"/>
              <a:ext cx="526" cy="299"/>
            </a:xfrm>
            <a:custGeom>
              <a:avLst/>
              <a:gdLst/>
              <a:ahLst/>
              <a:cxnLst>
                <a:cxn ang="0">
                  <a:pos x="128" y="56"/>
                </a:cxn>
                <a:cxn ang="0">
                  <a:pos x="158" y="79"/>
                </a:cxn>
                <a:cxn ang="0">
                  <a:pos x="173" y="85"/>
                </a:cxn>
                <a:cxn ang="0">
                  <a:pos x="188" y="90"/>
                </a:cxn>
                <a:cxn ang="0">
                  <a:pos x="195" y="102"/>
                </a:cxn>
                <a:cxn ang="0">
                  <a:pos x="210" y="107"/>
                </a:cxn>
                <a:cxn ang="0">
                  <a:pos x="218" y="113"/>
                </a:cxn>
                <a:cxn ang="0">
                  <a:pos x="233" y="119"/>
                </a:cxn>
                <a:cxn ang="0">
                  <a:pos x="255" y="135"/>
                </a:cxn>
                <a:cxn ang="0">
                  <a:pos x="270" y="135"/>
                </a:cxn>
                <a:cxn ang="0">
                  <a:pos x="278" y="147"/>
                </a:cxn>
                <a:cxn ang="0">
                  <a:pos x="293" y="152"/>
                </a:cxn>
                <a:cxn ang="0">
                  <a:pos x="308" y="158"/>
                </a:cxn>
                <a:cxn ang="0">
                  <a:pos x="316" y="164"/>
                </a:cxn>
                <a:cxn ang="0">
                  <a:pos x="323" y="164"/>
                </a:cxn>
                <a:cxn ang="0">
                  <a:pos x="338" y="169"/>
                </a:cxn>
                <a:cxn ang="0">
                  <a:pos x="353" y="175"/>
                </a:cxn>
                <a:cxn ang="0">
                  <a:pos x="368" y="181"/>
                </a:cxn>
                <a:cxn ang="0">
                  <a:pos x="383" y="186"/>
                </a:cxn>
                <a:cxn ang="0">
                  <a:pos x="398" y="192"/>
                </a:cxn>
                <a:cxn ang="0">
                  <a:pos x="413" y="197"/>
                </a:cxn>
                <a:cxn ang="0">
                  <a:pos x="443" y="220"/>
                </a:cxn>
                <a:cxn ang="0">
                  <a:pos x="458" y="226"/>
                </a:cxn>
                <a:cxn ang="0">
                  <a:pos x="473" y="231"/>
                </a:cxn>
                <a:cxn ang="0">
                  <a:pos x="488" y="243"/>
                </a:cxn>
                <a:cxn ang="0">
                  <a:pos x="504" y="248"/>
                </a:cxn>
                <a:cxn ang="0">
                  <a:pos x="526" y="265"/>
                </a:cxn>
                <a:cxn ang="0">
                  <a:pos x="526" y="293"/>
                </a:cxn>
                <a:cxn ang="0">
                  <a:pos x="519" y="299"/>
                </a:cxn>
                <a:cxn ang="0">
                  <a:pos x="504" y="293"/>
                </a:cxn>
                <a:cxn ang="0">
                  <a:pos x="488" y="288"/>
                </a:cxn>
                <a:cxn ang="0">
                  <a:pos x="466" y="271"/>
                </a:cxn>
                <a:cxn ang="0">
                  <a:pos x="451" y="265"/>
                </a:cxn>
                <a:cxn ang="0">
                  <a:pos x="443" y="260"/>
                </a:cxn>
                <a:cxn ang="0">
                  <a:pos x="428" y="254"/>
                </a:cxn>
                <a:cxn ang="0">
                  <a:pos x="406" y="243"/>
                </a:cxn>
                <a:cxn ang="0">
                  <a:pos x="391" y="237"/>
                </a:cxn>
                <a:cxn ang="0">
                  <a:pos x="376" y="226"/>
                </a:cxn>
                <a:cxn ang="0">
                  <a:pos x="361" y="220"/>
                </a:cxn>
                <a:cxn ang="0">
                  <a:pos x="338" y="209"/>
                </a:cxn>
                <a:cxn ang="0">
                  <a:pos x="323" y="203"/>
                </a:cxn>
                <a:cxn ang="0">
                  <a:pos x="301" y="197"/>
                </a:cxn>
                <a:cxn ang="0">
                  <a:pos x="285" y="186"/>
                </a:cxn>
                <a:cxn ang="0">
                  <a:pos x="270" y="181"/>
                </a:cxn>
                <a:cxn ang="0">
                  <a:pos x="248" y="175"/>
                </a:cxn>
                <a:cxn ang="0">
                  <a:pos x="233" y="169"/>
                </a:cxn>
                <a:cxn ang="0">
                  <a:pos x="218" y="158"/>
                </a:cxn>
                <a:cxn ang="0">
                  <a:pos x="195" y="147"/>
                </a:cxn>
                <a:cxn ang="0">
                  <a:pos x="180" y="141"/>
                </a:cxn>
                <a:cxn ang="0">
                  <a:pos x="150" y="119"/>
                </a:cxn>
                <a:cxn ang="0">
                  <a:pos x="7" y="34"/>
                </a:cxn>
                <a:cxn ang="0">
                  <a:pos x="0" y="28"/>
                </a:cxn>
                <a:cxn ang="0">
                  <a:pos x="0" y="6"/>
                </a:cxn>
                <a:cxn ang="0">
                  <a:pos x="15" y="0"/>
                </a:cxn>
                <a:cxn ang="0">
                  <a:pos x="30" y="0"/>
                </a:cxn>
                <a:cxn ang="0">
                  <a:pos x="37" y="6"/>
                </a:cxn>
                <a:cxn ang="0">
                  <a:pos x="52" y="11"/>
                </a:cxn>
                <a:cxn ang="0">
                  <a:pos x="60" y="11"/>
                </a:cxn>
                <a:cxn ang="0">
                  <a:pos x="75" y="23"/>
                </a:cxn>
                <a:cxn ang="0">
                  <a:pos x="128" y="56"/>
                </a:cxn>
              </a:cxnLst>
              <a:rect l="0" t="0" r="r" b="b"/>
              <a:pathLst>
                <a:path w="526" h="299">
                  <a:moveTo>
                    <a:pt x="128" y="56"/>
                  </a:moveTo>
                  <a:lnTo>
                    <a:pt x="158" y="79"/>
                  </a:lnTo>
                  <a:lnTo>
                    <a:pt x="173" y="85"/>
                  </a:lnTo>
                  <a:lnTo>
                    <a:pt x="188" y="90"/>
                  </a:lnTo>
                  <a:lnTo>
                    <a:pt x="195" y="102"/>
                  </a:lnTo>
                  <a:lnTo>
                    <a:pt x="210" y="107"/>
                  </a:lnTo>
                  <a:lnTo>
                    <a:pt x="218" y="113"/>
                  </a:lnTo>
                  <a:lnTo>
                    <a:pt x="233" y="119"/>
                  </a:lnTo>
                  <a:lnTo>
                    <a:pt x="255" y="135"/>
                  </a:lnTo>
                  <a:lnTo>
                    <a:pt x="270" y="135"/>
                  </a:lnTo>
                  <a:lnTo>
                    <a:pt x="278" y="147"/>
                  </a:lnTo>
                  <a:lnTo>
                    <a:pt x="293" y="152"/>
                  </a:lnTo>
                  <a:lnTo>
                    <a:pt x="308" y="158"/>
                  </a:lnTo>
                  <a:lnTo>
                    <a:pt x="316" y="164"/>
                  </a:lnTo>
                  <a:lnTo>
                    <a:pt x="323" y="164"/>
                  </a:lnTo>
                  <a:lnTo>
                    <a:pt x="338" y="169"/>
                  </a:lnTo>
                  <a:lnTo>
                    <a:pt x="353" y="175"/>
                  </a:lnTo>
                  <a:lnTo>
                    <a:pt x="368" y="181"/>
                  </a:lnTo>
                  <a:lnTo>
                    <a:pt x="383" y="186"/>
                  </a:lnTo>
                  <a:lnTo>
                    <a:pt x="398" y="192"/>
                  </a:lnTo>
                  <a:lnTo>
                    <a:pt x="413" y="197"/>
                  </a:lnTo>
                  <a:lnTo>
                    <a:pt x="443" y="220"/>
                  </a:lnTo>
                  <a:lnTo>
                    <a:pt x="458" y="226"/>
                  </a:lnTo>
                  <a:lnTo>
                    <a:pt x="473" y="231"/>
                  </a:lnTo>
                  <a:lnTo>
                    <a:pt x="488" y="243"/>
                  </a:lnTo>
                  <a:lnTo>
                    <a:pt x="504" y="248"/>
                  </a:lnTo>
                  <a:lnTo>
                    <a:pt x="526" y="265"/>
                  </a:lnTo>
                  <a:lnTo>
                    <a:pt x="526" y="293"/>
                  </a:lnTo>
                  <a:lnTo>
                    <a:pt x="519" y="299"/>
                  </a:lnTo>
                  <a:lnTo>
                    <a:pt x="504" y="293"/>
                  </a:lnTo>
                  <a:lnTo>
                    <a:pt x="488" y="288"/>
                  </a:lnTo>
                  <a:lnTo>
                    <a:pt x="466" y="271"/>
                  </a:lnTo>
                  <a:lnTo>
                    <a:pt x="451" y="265"/>
                  </a:lnTo>
                  <a:lnTo>
                    <a:pt x="443" y="260"/>
                  </a:lnTo>
                  <a:lnTo>
                    <a:pt x="428" y="254"/>
                  </a:lnTo>
                  <a:lnTo>
                    <a:pt x="406" y="243"/>
                  </a:lnTo>
                  <a:lnTo>
                    <a:pt x="391" y="237"/>
                  </a:lnTo>
                  <a:lnTo>
                    <a:pt x="376" y="226"/>
                  </a:lnTo>
                  <a:lnTo>
                    <a:pt x="361" y="220"/>
                  </a:lnTo>
                  <a:lnTo>
                    <a:pt x="338" y="209"/>
                  </a:lnTo>
                  <a:lnTo>
                    <a:pt x="323" y="203"/>
                  </a:lnTo>
                  <a:lnTo>
                    <a:pt x="301" y="197"/>
                  </a:lnTo>
                  <a:lnTo>
                    <a:pt x="285" y="186"/>
                  </a:lnTo>
                  <a:lnTo>
                    <a:pt x="270" y="181"/>
                  </a:lnTo>
                  <a:lnTo>
                    <a:pt x="248" y="175"/>
                  </a:lnTo>
                  <a:lnTo>
                    <a:pt x="233" y="169"/>
                  </a:lnTo>
                  <a:lnTo>
                    <a:pt x="218" y="158"/>
                  </a:lnTo>
                  <a:lnTo>
                    <a:pt x="195" y="147"/>
                  </a:lnTo>
                  <a:lnTo>
                    <a:pt x="180" y="141"/>
                  </a:lnTo>
                  <a:lnTo>
                    <a:pt x="150" y="119"/>
                  </a:lnTo>
                  <a:lnTo>
                    <a:pt x="7" y="34"/>
                  </a:lnTo>
                  <a:lnTo>
                    <a:pt x="0" y="28"/>
                  </a:lnTo>
                  <a:lnTo>
                    <a:pt x="0" y="6"/>
                  </a:lnTo>
                  <a:lnTo>
                    <a:pt x="15" y="0"/>
                  </a:lnTo>
                  <a:lnTo>
                    <a:pt x="30" y="0"/>
                  </a:lnTo>
                  <a:lnTo>
                    <a:pt x="37" y="6"/>
                  </a:lnTo>
                  <a:lnTo>
                    <a:pt x="52" y="11"/>
                  </a:lnTo>
                  <a:lnTo>
                    <a:pt x="60" y="11"/>
                  </a:lnTo>
                  <a:lnTo>
                    <a:pt x="75" y="23"/>
                  </a:lnTo>
                  <a:lnTo>
                    <a:pt x="128" y="56"/>
                  </a:lnTo>
                  <a:close/>
                </a:path>
              </a:pathLst>
            </a:custGeom>
            <a:solidFill>
              <a:schemeClr val="bg1"/>
            </a:solidFill>
            <a:ln w="12700" cmpd="sng">
              <a:solidFill>
                <a:srgbClr val="33CCCC"/>
              </a:solidFill>
              <a:round/>
              <a:headEnd/>
              <a:tailEnd/>
            </a:ln>
          </p:spPr>
          <p:txBody>
            <a:bodyPr/>
            <a:lstStyle/>
            <a:p>
              <a:endParaRPr lang="en-US"/>
            </a:p>
          </p:txBody>
        </p:sp>
        <p:sp>
          <p:nvSpPr>
            <p:cNvPr id="6265" name="Freeform 121"/>
            <p:cNvSpPr>
              <a:spLocks/>
            </p:cNvSpPr>
            <p:nvPr/>
          </p:nvSpPr>
          <p:spPr bwMode="auto">
            <a:xfrm>
              <a:off x="571" y="1382"/>
              <a:ext cx="587" cy="349"/>
            </a:xfrm>
            <a:custGeom>
              <a:avLst/>
              <a:gdLst/>
              <a:ahLst/>
              <a:cxnLst>
                <a:cxn ang="0">
                  <a:pos x="587" y="17"/>
                </a:cxn>
                <a:cxn ang="0">
                  <a:pos x="587" y="22"/>
                </a:cxn>
                <a:cxn ang="0">
                  <a:pos x="557" y="45"/>
                </a:cxn>
                <a:cxn ang="0">
                  <a:pos x="534" y="56"/>
                </a:cxn>
                <a:cxn ang="0">
                  <a:pos x="519" y="62"/>
                </a:cxn>
                <a:cxn ang="0">
                  <a:pos x="489" y="84"/>
                </a:cxn>
                <a:cxn ang="0">
                  <a:pos x="467" y="96"/>
                </a:cxn>
                <a:cxn ang="0">
                  <a:pos x="437" y="118"/>
                </a:cxn>
                <a:cxn ang="0">
                  <a:pos x="414" y="129"/>
                </a:cxn>
                <a:cxn ang="0">
                  <a:pos x="399" y="135"/>
                </a:cxn>
                <a:cxn ang="0">
                  <a:pos x="384" y="152"/>
                </a:cxn>
                <a:cxn ang="0">
                  <a:pos x="369" y="158"/>
                </a:cxn>
                <a:cxn ang="0">
                  <a:pos x="346" y="169"/>
                </a:cxn>
                <a:cxn ang="0">
                  <a:pos x="316" y="191"/>
                </a:cxn>
                <a:cxn ang="0">
                  <a:pos x="301" y="191"/>
                </a:cxn>
                <a:cxn ang="0">
                  <a:pos x="286" y="197"/>
                </a:cxn>
                <a:cxn ang="0">
                  <a:pos x="271" y="208"/>
                </a:cxn>
                <a:cxn ang="0">
                  <a:pos x="256" y="214"/>
                </a:cxn>
                <a:cxn ang="0">
                  <a:pos x="241" y="225"/>
                </a:cxn>
                <a:cxn ang="0">
                  <a:pos x="226" y="231"/>
                </a:cxn>
                <a:cxn ang="0">
                  <a:pos x="211" y="237"/>
                </a:cxn>
                <a:cxn ang="0">
                  <a:pos x="204" y="242"/>
                </a:cxn>
                <a:cxn ang="0">
                  <a:pos x="188" y="248"/>
                </a:cxn>
                <a:cxn ang="0">
                  <a:pos x="158" y="270"/>
                </a:cxn>
                <a:cxn ang="0">
                  <a:pos x="143" y="276"/>
                </a:cxn>
                <a:cxn ang="0">
                  <a:pos x="121" y="293"/>
                </a:cxn>
                <a:cxn ang="0">
                  <a:pos x="106" y="299"/>
                </a:cxn>
                <a:cxn ang="0">
                  <a:pos x="61" y="332"/>
                </a:cxn>
                <a:cxn ang="0">
                  <a:pos x="46" y="338"/>
                </a:cxn>
                <a:cxn ang="0">
                  <a:pos x="38" y="349"/>
                </a:cxn>
                <a:cxn ang="0">
                  <a:pos x="31" y="344"/>
                </a:cxn>
                <a:cxn ang="0">
                  <a:pos x="16" y="344"/>
                </a:cxn>
                <a:cxn ang="0">
                  <a:pos x="8" y="338"/>
                </a:cxn>
                <a:cxn ang="0">
                  <a:pos x="0" y="338"/>
                </a:cxn>
                <a:cxn ang="0">
                  <a:pos x="0" y="316"/>
                </a:cxn>
                <a:cxn ang="0">
                  <a:pos x="8" y="310"/>
                </a:cxn>
                <a:cxn ang="0">
                  <a:pos x="16" y="310"/>
                </a:cxn>
                <a:cxn ang="0">
                  <a:pos x="31" y="299"/>
                </a:cxn>
                <a:cxn ang="0">
                  <a:pos x="38" y="299"/>
                </a:cxn>
                <a:cxn ang="0">
                  <a:pos x="98" y="254"/>
                </a:cxn>
                <a:cxn ang="0">
                  <a:pos x="128" y="237"/>
                </a:cxn>
                <a:cxn ang="0">
                  <a:pos x="158" y="220"/>
                </a:cxn>
                <a:cxn ang="0">
                  <a:pos x="181" y="203"/>
                </a:cxn>
                <a:cxn ang="0">
                  <a:pos x="211" y="191"/>
                </a:cxn>
                <a:cxn ang="0">
                  <a:pos x="241" y="175"/>
                </a:cxn>
                <a:cxn ang="0">
                  <a:pos x="271" y="163"/>
                </a:cxn>
                <a:cxn ang="0">
                  <a:pos x="301" y="146"/>
                </a:cxn>
                <a:cxn ang="0">
                  <a:pos x="331" y="129"/>
                </a:cxn>
                <a:cxn ang="0">
                  <a:pos x="361" y="118"/>
                </a:cxn>
                <a:cxn ang="0">
                  <a:pos x="384" y="101"/>
                </a:cxn>
                <a:cxn ang="0">
                  <a:pos x="414" y="84"/>
                </a:cxn>
                <a:cxn ang="0">
                  <a:pos x="444" y="67"/>
                </a:cxn>
                <a:cxn ang="0">
                  <a:pos x="504" y="22"/>
                </a:cxn>
                <a:cxn ang="0">
                  <a:pos x="519" y="17"/>
                </a:cxn>
                <a:cxn ang="0">
                  <a:pos x="534" y="5"/>
                </a:cxn>
                <a:cxn ang="0">
                  <a:pos x="542" y="5"/>
                </a:cxn>
                <a:cxn ang="0">
                  <a:pos x="557" y="0"/>
                </a:cxn>
                <a:cxn ang="0">
                  <a:pos x="572" y="0"/>
                </a:cxn>
                <a:cxn ang="0">
                  <a:pos x="579" y="5"/>
                </a:cxn>
                <a:cxn ang="0">
                  <a:pos x="587" y="17"/>
                </a:cxn>
              </a:cxnLst>
              <a:rect l="0" t="0" r="r" b="b"/>
              <a:pathLst>
                <a:path w="587" h="349">
                  <a:moveTo>
                    <a:pt x="587" y="17"/>
                  </a:moveTo>
                  <a:lnTo>
                    <a:pt x="587" y="22"/>
                  </a:lnTo>
                  <a:lnTo>
                    <a:pt x="557" y="45"/>
                  </a:lnTo>
                  <a:lnTo>
                    <a:pt x="534" y="56"/>
                  </a:lnTo>
                  <a:lnTo>
                    <a:pt x="519" y="62"/>
                  </a:lnTo>
                  <a:lnTo>
                    <a:pt x="489" y="84"/>
                  </a:lnTo>
                  <a:lnTo>
                    <a:pt x="467" y="96"/>
                  </a:lnTo>
                  <a:lnTo>
                    <a:pt x="437" y="118"/>
                  </a:lnTo>
                  <a:lnTo>
                    <a:pt x="414" y="129"/>
                  </a:lnTo>
                  <a:lnTo>
                    <a:pt x="399" y="135"/>
                  </a:lnTo>
                  <a:lnTo>
                    <a:pt x="384" y="152"/>
                  </a:lnTo>
                  <a:lnTo>
                    <a:pt x="369" y="158"/>
                  </a:lnTo>
                  <a:lnTo>
                    <a:pt x="346" y="169"/>
                  </a:lnTo>
                  <a:lnTo>
                    <a:pt x="316" y="191"/>
                  </a:lnTo>
                  <a:lnTo>
                    <a:pt x="301" y="191"/>
                  </a:lnTo>
                  <a:lnTo>
                    <a:pt x="286" y="197"/>
                  </a:lnTo>
                  <a:lnTo>
                    <a:pt x="271" y="208"/>
                  </a:lnTo>
                  <a:lnTo>
                    <a:pt x="256" y="214"/>
                  </a:lnTo>
                  <a:lnTo>
                    <a:pt x="241" y="225"/>
                  </a:lnTo>
                  <a:lnTo>
                    <a:pt x="226" y="231"/>
                  </a:lnTo>
                  <a:lnTo>
                    <a:pt x="211" y="237"/>
                  </a:lnTo>
                  <a:lnTo>
                    <a:pt x="204" y="242"/>
                  </a:lnTo>
                  <a:lnTo>
                    <a:pt x="188" y="248"/>
                  </a:lnTo>
                  <a:lnTo>
                    <a:pt x="158" y="270"/>
                  </a:lnTo>
                  <a:lnTo>
                    <a:pt x="143" y="276"/>
                  </a:lnTo>
                  <a:lnTo>
                    <a:pt x="121" y="293"/>
                  </a:lnTo>
                  <a:lnTo>
                    <a:pt x="106" y="299"/>
                  </a:lnTo>
                  <a:lnTo>
                    <a:pt x="61" y="332"/>
                  </a:lnTo>
                  <a:lnTo>
                    <a:pt x="46" y="338"/>
                  </a:lnTo>
                  <a:lnTo>
                    <a:pt x="38" y="349"/>
                  </a:lnTo>
                  <a:lnTo>
                    <a:pt x="31" y="344"/>
                  </a:lnTo>
                  <a:lnTo>
                    <a:pt x="16" y="344"/>
                  </a:lnTo>
                  <a:lnTo>
                    <a:pt x="8" y="338"/>
                  </a:lnTo>
                  <a:lnTo>
                    <a:pt x="0" y="338"/>
                  </a:lnTo>
                  <a:lnTo>
                    <a:pt x="0" y="316"/>
                  </a:lnTo>
                  <a:lnTo>
                    <a:pt x="8" y="310"/>
                  </a:lnTo>
                  <a:lnTo>
                    <a:pt x="16" y="310"/>
                  </a:lnTo>
                  <a:lnTo>
                    <a:pt x="31" y="299"/>
                  </a:lnTo>
                  <a:lnTo>
                    <a:pt x="38" y="299"/>
                  </a:lnTo>
                  <a:lnTo>
                    <a:pt x="98" y="254"/>
                  </a:lnTo>
                  <a:lnTo>
                    <a:pt x="128" y="237"/>
                  </a:lnTo>
                  <a:lnTo>
                    <a:pt x="158" y="220"/>
                  </a:lnTo>
                  <a:lnTo>
                    <a:pt x="181" y="203"/>
                  </a:lnTo>
                  <a:lnTo>
                    <a:pt x="211" y="191"/>
                  </a:lnTo>
                  <a:lnTo>
                    <a:pt x="241" y="175"/>
                  </a:lnTo>
                  <a:lnTo>
                    <a:pt x="271" y="163"/>
                  </a:lnTo>
                  <a:lnTo>
                    <a:pt x="301" y="146"/>
                  </a:lnTo>
                  <a:lnTo>
                    <a:pt x="331" y="129"/>
                  </a:lnTo>
                  <a:lnTo>
                    <a:pt x="361" y="118"/>
                  </a:lnTo>
                  <a:lnTo>
                    <a:pt x="384" y="101"/>
                  </a:lnTo>
                  <a:lnTo>
                    <a:pt x="414" y="84"/>
                  </a:lnTo>
                  <a:lnTo>
                    <a:pt x="444" y="67"/>
                  </a:lnTo>
                  <a:lnTo>
                    <a:pt x="504" y="22"/>
                  </a:lnTo>
                  <a:lnTo>
                    <a:pt x="519" y="17"/>
                  </a:lnTo>
                  <a:lnTo>
                    <a:pt x="534" y="5"/>
                  </a:lnTo>
                  <a:lnTo>
                    <a:pt x="542" y="5"/>
                  </a:lnTo>
                  <a:lnTo>
                    <a:pt x="557" y="0"/>
                  </a:lnTo>
                  <a:lnTo>
                    <a:pt x="572" y="0"/>
                  </a:lnTo>
                  <a:lnTo>
                    <a:pt x="579" y="5"/>
                  </a:lnTo>
                  <a:lnTo>
                    <a:pt x="587" y="17"/>
                  </a:lnTo>
                  <a:close/>
                </a:path>
              </a:pathLst>
            </a:custGeom>
            <a:solidFill>
              <a:schemeClr val="bg1"/>
            </a:solidFill>
            <a:ln w="12700" cmpd="sng">
              <a:solidFill>
                <a:srgbClr val="33CCCC"/>
              </a:solidFill>
              <a:round/>
              <a:headEnd/>
              <a:tailEnd/>
            </a:ln>
          </p:spPr>
          <p:txBody>
            <a:bodyPr/>
            <a:lstStyle/>
            <a:p>
              <a:endParaRPr lang="en-US"/>
            </a:p>
          </p:txBody>
        </p:sp>
        <p:sp>
          <p:nvSpPr>
            <p:cNvPr id="6266" name="Freeform 122"/>
            <p:cNvSpPr>
              <a:spLocks/>
            </p:cNvSpPr>
            <p:nvPr/>
          </p:nvSpPr>
          <p:spPr bwMode="auto">
            <a:xfrm>
              <a:off x="1354" y="1427"/>
              <a:ext cx="75" cy="39"/>
            </a:xfrm>
            <a:custGeom>
              <a:avLst/>
              <a:gdLst/>
              <a:ahLst/>
              <a:cxnLst>
                <a:cxn ang="0">
                  <a:pos x="75" y="22"/>
                </a:cxn>
                <a:cxn ang="0">
                  <a:pos x="75" y="28"/>
                </a:cxn>
                <a:cxn ang="0">
                  <a:pos x="60" y="39"/>
                </a:cxn>
                <a:cxn ang="0">
                  <a:pos x="30" y="39"/>
                </a:cxn>
                <a:cxn ang="0">
                  <a:pos x="22" y="34"/>
                </a:cxn>
                <a:cxn ang="0">
                  <a:pos x="7" y="28"/>
                </a:cxn>
                <a:cxn ang="0">
                  <a:pos x="0" y="22"/>
                </a:cxn>
                <a:cxn ang="0">
                  <a:pos x="0" y="11"/>
                </a:cxn>
                <a:cxn ang="0">
                  <a:pos x="15" y="5"/>
                </a:cxn>
                <a:cxn ang="0">
                  <a:pos x="22" y="0"/>
                </a:cxn>
                <a:cxn ang="0">
                  <a:pos x="60" y="0"/>
                </a:cxn>
                <a:cxn ang="0">
                  <a:pos x="75" y="11"/>
                </a:cxn>
                <a:cxn ang="0">
                  <a:pos x="75" y="22"/>
                </a:cxn>
              </a:cxnLst>
              <a:rect l="0" t="0" r="r" b="b"/>
              <a:pathLst>
                <a:path w="75" h="39">
                  <a:moveTo>
                    <a:pt x="75" y="22"/>
                  </a:moveTo>
                  <a:lnTo>
                    <a:pt x="75" y="28"/>
                  </a:lnTo>
                  <a:lnTo>
                    <a:pt x="60" y="39"/>
                  </a:lnTo>
                  <a:lnTo>
                    <a:pt x="30" y="39"/>
                  </a:lnTo>
                  <a:lnTo>
                    <a:pt x="22" y="34"/>
                  </a:lnTo>
                  <a:lnTo>
                    <a:pt x="7" y="28"/>
                  </a:lnTo>
                  <a:lnTo>
                    <a:pt x="0" y="22"/>
                  </a:lnTo>
                  <a:lnTo>
                    <a:pt x="0" y="11"/>
                  </a:lnTo>
                  <a:lnTo>
                    <a:pt x="15" y="5"/>
                  </a:lnTo>
                  <a:lnTo>
                    <a:pt x="22" y="0"/>
                  </a:lnTo>
                  <a:lnTo>
                    <a:pt x="60" y="0"/>
                  </a:lnTo>
                  <a:lnTo>
                    <a:pt x="75" y="11"/>
                  </a:lnTo>
                  <a:lnTo>
                    <a:pt x="75" y="22"/>
                  </a:lnTo>
                  <a:close/>
                </a:path>
              </a:pathLst>
            </a:custGeom>
            <a:solidFill>
              <a:schemeClr val="bg1"/>
            </a:solidFill>
            <a:ln w="12700" cmpd="sng">
              <a:solidFill>
                <a:srgbClr val="33CCCC"/>
              </a:solidFill>
              <a:round/>
              <a:headEnd/>
              <a:tailEnd/>
            </a:ln>
          </p:spPr>
          <p:txBody>
            <a:bodyPr/>
            <a:lstStyle/>
            <a:p>
              <a:endParaRPr lang="en-US"/>
            </a:p>
          </p:txBody>
        </p:sp>
        <p:sp>
          <p:nvSpPr>
            <p:cNvPr id="6267" name="Freeform 123"/>
            <p:cNvSpPr>
              <a:spLocks/>
            </p:cNvSpPr>
            <p:nvPr/>
          </p:nvSpPr>
          <p:spPr bwMode="auto">
            <a:xfrm>
              <a:off x="1948" y="1432"/>
              <a:ext cx="52" cy="40"/>
            </a:xfrm>
            <a:custGeom>
              <a:avLst/>
              <a:gdLst/>
              <a:ahLst/>
              <a:cxnLst>
                <a:cxn ang="0">
                  <a:pos x="52" y="6"/>
                </a:cxn>
                <a:cxn ang="0">
                  <a:pos x="52" y="29"/>
                </a:cxn>
                <a:cxn ang="0">
                  <a:pos x="45" y="40"/>
                </a:cxn>
                <a:cxn ang="0">
                  <a:pos x="7" y="40"/>
                </a:cxn>
                <a:cxn ang="0">
                  <a:pos x="0" y="29"/>
                </a:cxn>
                <a:cxn ang="0">
                  <a:pos x="0" y="12"/>
                </a:cxn>
                <a:cxn ang="0">
                  <a:pos x="15" y="0"/>
                </a:cxn>
                <a:cxn ang="0">
                  <a:pos x="45" y="0"/>
                </a:cxn>
                <a:cxn ang="0">
                  <a:pos x="52" y="6"/>
                </a:cxn>
              </a:cxnLst>
              <a:rect l="0" t="0" r="r" b="b"/>
              <a:pathLst>
                <a:path w="52" h="40">
                  <a:moveTo>
                    <a:pt x="52" y="6"/>
                  </a:moveTo>
                  <a:lnTo>
                    <a:pt x="52" y="29"/>
                  </a:lnTo>
                  <a:lnTo>
                    <a:pt x="45" y="40"/>
                  </a:lnTo>
                  <a:lnTo>
                    <a:pt x="7" y="40"/>
                  </a:lnTo>
                  <a:lnTo>
                    <a:pt x="0" y="29"/>
                  </a:lnTo>
                  <a:lnTo>
                    <a:pt x="0" y="12"/>
                  </a:lnTo>
                  <a:lnTo>
                    <a:pt x="15" y="0"/>
                  </a:lnTo>
                  <a:lnTo>
                    <a:pt x="45" y="0"/>
                  </a:lnTo>
                  <a:lnTo>
                    <a:pt x="52" y="6"/>
                  </a:lnTo>
                  <a:close/>
                </a:path>
              </a:pathLst>
            </a:custGeom>
            <a:solidFill>
              <a:schemeClr val="bg1"/>
            </a:solidFill>
            <a:ln w="12700" cmpd="sng">
              <a:solidFill>
                <a:srgbClr val="33CCCC"/>
              </a:solidFill>
              <a:round/>
              <a:headEnd/>
              <a:tailEnd/>
            </a:ln>
          </p:spPr>
          <p:txBody>
            <a:bodyPr/>
            <a:lstStyle/>
            <a:p>
              <a:endParaRPr lang="en-US"/>
            </a:p>
          </p:txBody>
        </p:sp>
        <p:sp>
          <p:nvSpPr>
            <p:cNvPr id="6268" name="Freeform 124"/>
            <p:cNvSpPr>
              <a:spLocks/>
            </p:cNvSpPr>
            <p:nvPr/>
          </p:nvSpPr>
          <p:spPr bwMode="auto">
            <a:xfrm>
              <a:off x="4557" y="1438"/>
              <a:ext cx="165" cy="130"/>
            </a:xfrm>
            <a:custGeom>
              <a:avLst/>
              <a:gdLst/>
              <a:ahLst/>
              <a:cxnLst>
                <a:cxn ang="0">
                  <a:pos x="128" y="40"/>
                </a:cxn>
                <a:cxn ang="0">
                  <a:pos x="135" y="45"/>
                </a:cxn>
                <a:cxn ang="0">
                  <a:pos x="150" y="40"/>
                </a:cxn>
                <a:cxn ang="0">
                  <a:pos x="158" y="45"/>
                </a:cxn>
                <a:cxn ang="0">
                  <a:pos x="165" y="45"/>
                </a:cxn>
                <a:cxn ang="0">
                  <a:pos x="165" y="51"/>
                </a:cxn>
                <a:cxn ang="0">
                  <a:pos x="158" y="51"/>
                </a:cxn>
                <a:cxn ang="0">
                  <a:pos x="150" y="57"/>
                </a:cxn>
                <a:cxn ang="0">
                  <a:pos x="158" y="57"/>
                </a:cxn>
                <a:cxn ang="0">
                  <a:pos x="143" y="62"/>
                </a:cxn>
                <a:cxn ang="0">
                  <a:pos x="135" y="68"/>
                </a:cxn>
                <a:cxn ang="0">
                  <a:pos x="135" y="113"/>
                </a:cxn>
                <a:cxn ang="0">
                  <a:pos x="128" y="113"/>
                </a:cxn>
                <a:cxn ang="0">
                  <a:pos x="120" y="119"/>
                </a:cxn>
                <a:cxn ang="0">
                  <a:pos x="120" y="124"/>
                </a:cxn>
                <a:cxn ang="0">
                  <a:pos x="113" y="124"/>
                </a:cxn>
                <a:cxn ang="0">
                  <a:pos x="98" y="113"/>
                </a:cxn>
                <a:cxn ang="0">
                  <a:pos x="90" y="113"/>
                </a:cxn>
                <a:cxn ang="0">
                  <a:pos x="83" y="107"/>
                </a:cxn>
                <a:cxn ang="0">
                  <a:pos x="45" y="107"/>
                </a:cxn>
                <a:cxn ang="0">
                  <a:pos x="15" y="130"/>
                </a:cxn>
                <a:cxn ang="0">
                  <a:pos x="0" y="130"/>
                </a:cxn>
                <a:cxn ang="0">
                  <a:pos x="0" y="119"/>
                </a:cxn>
                <a:cxn ang="0">
                  <a:pos x="7" y="107"/>
                </a:cxn>
                <a:cxn ang="0">
                  <a:pos x="22" y="96"/>
                </a:cxn>
                <a:cxn ang="0">
                  <a:pos x="30" y="85"/>
                </a:cxn>
                <a:cxn ang="0">
                  <a:pos x="30" y="79"/>
                </a:cxn>
                <a:cxn ang="0">
                  <a:pos x="22" y="73"/>
                </a:cxn>
                <a:cxn ang="0">
                  <a:pos x="15" y="73"/>
                </a:cxn>
                <a:cxn ang="0">
                  <a:pos x="7" y="62"/>
                </a:cxn>
                <a:cxn ang="0">
                  <a:pos x="30" y="45"/>
                </a:cxn>
                <a:cxn ang="0">
                  <a:pos x="45" y="51"/>
                </a:cxn>
                <a:cxn ang="0">
                  <a:pos x="60" y="45"/>
                </a:cxn>
                <a:cxn ang="0">
                  <a:pos x="75" y="34"/>
                </a:cxn>
                <a:cxn ang="0">
                  <a:pos x="83" y="23"/>
                </a:cxn>
                <a:cxn ang="0">
                  <a:pos x="90" y="11"/>
                </a:cxn>
                <a:cxn ang="0">
                  <a:pos x="98" y="6"/>
                </a:cxn>
                <a:cxn ang="0">
                  <a:pos x="113" y="0"/>
                </a:cxn>
                <a:cxn ang="0">
                  <a:pos x="113" y="34"/>
                </a:cxn>
                <a:cxn ang="0">
                  <a:pos x="128" y="40"/>
                </a:cxn>
              </a:cxnLst>
              <a:rect l="0" t="0" r="r" b="b"/>
              <a:pathLst>
                <a:path w="165" h="130">
                  <a:moveTo>
                    <a:pt x="128" y="40"/>
                  </a:moveTo>
                  <a:lnTo>
                    <a:pt x="135" y="45"/>
                  </a:lnTo>
                  <a:lnTo>
                    <a:pt x="150" y="40"/>
                  </a:lnTo>
                  <a:lnTo>
                    <a:pt x="158" y="45"/>
                  </a:lnTo>
                  <a:lnTo>
                    <a:pt x="165" y="45"/>
                  </a:lnTo>
                  <a:lnTo>
                    <a:pt x="165" y="51"/>
                  </a:lnTo>
                  <a:lnTo>
                    <a:pt x="158" y="51"/>
                  </a:lnTo>
                  <a:lnTo>
                    <a:pt x="150" y="57"/>
                  </a:lnTo>
                  <a:lnTo>
                    <a:pt x="158" y="57"/>
                  </a:lnTo>
                  <a:lnTo>
                    <a:pt x="143" y="62"/>
                  </a:lnTo>
                  <a:lnTo>
                    <a:pt x="135" y="68"/>
                  </a:lnTo>
                  <a:lnTo>
                    <a:pt x="135" y="113"/>
                  </a:lnTo>
                  <a:lnTo>
                    <a:pt x="128" y="113"/>
                  </a:lnTo>
                  <a:lnTo>
                    <a:pt x="120" y="119"/>
                  </a:lnTo>
                  <a:lnTo>
                    <a:pt x="120" y="124"/>
                  </a:lnTo>
                  <a:lnTo>
                    <a:pt x="113" y="124"/>
                  </a:lnTo>
                  <a:lnTo>
                    <a:pt x="98" y="113"/>
                  </a:lnTo>
                  <a:lnTo>
                    <a:pt x="90" y="113"/>
                  </a:lnTo>
                  <a:lnTo>
                    <a:pt x="83" y="107"/>
                  </a:lnTo>
                  <a:lnTo>
                    <a:pt x="45" y="107"/>
                  </a:lnTo>
                  <a:lnTo>
                    <a:pt x="15" y="130"/>
                  </a:lnTo>
                  <a:lnTo>
                    <a:pt x="0" y="130"/>
                  </a:lnTo>
                  <a:lnTo>
                    <a:pt x="0" y="119"/>
                  </a:lnTo>
                  <a:lnTo>
                    <a:pt x="7" y="107"/>
                  </a:lnTo>
                  <a:lnTo>
                    <a:pt x="22" y="96"/>
                  </a:lnTo>
                  <a:lnTo>
                    <a:pt x="30" y="85"/>
                  </a:lnTo>
                  <a:lnTo>
                    <a:pt x="30" y="79"/>
                  </a:lnTo>
                  <a:lnTo>
                    <a:pt x="22" y="73"/>
                  </a:lnTo>
                  <a:lnTo>
                    <a:pt x="15" y="73"/>
                  </a:lnTo>
                  <a:lnTo>
                    <a:pt x="7" y="62"/>
                  </a:lnTo>
                  <a:lnTo>
                    <a:pt x="30" y="45"/>
                  </a:lnTo>
                  <a:lnTo>
                    <a:pt x="45" y="51"/>
                  </a:lnTo>
                  <a:lnTo>
                    <a:pt x="60" y="45"/>
                  </a:lnTo>
                  <a:lnTo>
                    <a:pt x="75" y="34"/>
                  </a:lnTo>
                  <a:lnTo>
                    <a:pt x="83" y="23"/>
                  </a:lnTo>
                  <a:lnTo>
                    <a:pt x="90" y="11"/>
                  </a:lnTo>
                  <a:lnTo>
                    <a:pt x="98" y="6"/>
                  </a:lnTo>
                  <a:lnTo>
                    <a:pt x="113" y="0"/>
                  </a:lnTo>
                  <a:lnTo>
                    <a:pt x="113" y="34"/>
                  </a:lnTo>
                  <a:lnTo>
                    <a:pt x="128" y="40"/>
                  </a:lnTo>
                  <a:close/>
                </a:path>
              </a:pathLst>
            </a:custGeom>
            <a:solidFill>
              <a:schemeClr val="bg1"/>
            </a:solidFill>
            <a:ln w="12700" cmpd="sng">
              <a:solidFill>
                <a:srgbClr val="33CCCC"/>
              </a:solidFill>
              <a:round/>
              <a:headEnd/>
              <a:tailEnd/>
            </a:ln>
          </p:spPr>
          <p:txBody>
            <a:bodyPr/>
            <a:lstStyle/>
            <a:p>
              <a:endParaRPr lang="en-US"/>
            </a:p>
          </p:txBody>
        </p:sp>
        <p:sp>
          <p:nvSpPr>
            <p:cNvPr id="6269" name="Freeform 125"/>
            <p:cNvSpPr>
              <a:spLocks/>
            </p:cNvSpPr>
            <p:nvPr/>
          </p:nvSpPr>
          <p:spPr bwMode="auto">
            <a:xfrm>
              <a:off x="2143" y="1444"/>
              <a:ext cx="83" cy="67"/>
            </a:xfrm>
            <a:custGeom>
              <a:avLst/>
              <a:gdLst/>
              <a:ahLst/>
              <a:cxnLst>
                <a:cxn ang="0">
                  <a:pos x="83" y="28"/>
                </a:cxn>
                <a:cxn ang="0">
                  <a:pos x="83" y="39"/>
                </a:cxn>
                <a:cxn ang="0">
                  <a:pos x="75" y="51"/>
                </a:cxn>
                <a:cxn ang="0">
                  <a:pos x="68" y="62"/>
                </a:cxn>
                <a:cxn ang="0">
                  <a:pos x="53" y="67"/>
                </a:cxn>
                <a:cxn ang="0">
                  <a:pos x="45" y="67"/>
                </a:cxn>
                <a:cxn ang="0">
                  <a:pos x="38" y="62"/>
                </a:cxn>
                <a:cxn ang="0">
                  <a:pos x="30" y="62"/>
                </a:cxn>
                <a:cxn ang="0">
                  <a:pos x="23" y="56"/>
                </a:cxn>
                <a:cxn ang="0">
                  <a:pos x="15" y="56"/>
                </a:cxn>
                <a:cxn ang="0">
                  <a:pos x="0" y="45"/>
                </a:cxn>
                <a:cxn ang="0">
                  <a:pos x="0" y="17"/>
                </a:cxn>
                <a:cxn ang="0">
                  <a:pos x="15" y="5"/>
                </a:cxn>
                <a:cxn ang="0">
                  <a:pos x="30" y="5"/>
                </a:cxn>
                <a:cxn ang="0">
                  <a:pos x="38" y="0"/>
                </a:cxn>
                <a:cxn ang="0">
                  <a:pos x="45" y="0"/>
                </a:cxn>
                <a:cxn ang="0">
                  <a:pos x="60" y="5"/>
                </a:cxn>
                <a:cxn ang="0">
                  <a:pos x="68" y="5"/>
                </a:cxn>
                <a:cxn ang="0">
                  <a:pos x="83" y="17"/>
                </a:cxn>
                <a:cxn ang="0">
                  <a:pos x="83" y="28"/>
                </a:cxn>
              </a:cxnLst>
              <a:rect l="0" t="0" r="r" b="b"/>
              <a:pathLst>
                <a:path w="83" h="67">
                  <a:moveTo>
                    <a:pt x="83" y="28"/>
                  </a:moveTo>
                  <a:lnTo>
                    <a:pt x="83" y="39"/>
                  </a:lnTo>
                  <a:lnTo>
                    <a:pt x="75" y="51"/>
                  </a:lnTo>
                  <a:lnTo>
                    <a:pt x="68" y="62"/>
                  </a:lnTo>
                  <a:lnTo>
                    <a:pt x="53" y="67"/>
                  </a:lnTo>
                  <a:lnTo>
                    <a:pt x="45" y="67"/>
                  </a:lnTo>
                  <a:lnTo>
                    <a:pt x="38" y="62"/>
                  </a:lnTo>
                  <a:lnTo>
                    <a:pt x="30" y="62"/>
                  </a:lnTo>
                  <a:lnTo>
                    <a:pt x="23" y="56"/>
                  </a:lnTo>
                  <a:lnTo>
                    <a:pt x="15" y="56"/>
                  </a:lnTo>
                  <a:lnTo>
                    <a:pt x="0" y="45"/>
                  </a:lnTo>
                  <a:lnTo>
                    <a:pt x="0" y="17"/>
                  </a:lnTo>
                  <a:lnTo>
                    <a:pt x="15" y="5"/>
                  </a:lnTo>
                  <a:lnTo>
                    <a:pt x="30" y="5"/>
                  </a:lnTo>
                  <a:lnTo>
                    <a:pt x="38" y="0"/>
                  </a:lnTo>
                  <a:lnTo>
                    <a:pt x="45" y="0"/>
                  </a:lnTo>
                  <a:lnTo>
                    <a:pt x="60" y="5"/>
                  </a:lnTo>
                  <a:lnTo>
                    <a:pt x="68" y="5"/>
                  </a:lnTo>
                  <a:lnTo>
                    <a:pt x="83" y="17"/>
                  </a:lnTo>
                  <a:lnTo>
                    <a:pt x="83" y="28"/>
                  </a:lnTo>
                  <a:close/>
                </a:path>
              </a:pathLst>
            </a:custGeom>
            <a:solidFill>
              <a:schemeClr val="bg1"/>
            </a:solidFill>
            <a:ln w="12700" cmpd="sng">
              <a:solidFill>
                <a:srgbClr val="33CCCC"/>
              </a:solidFill>
              <a:round/>
              <a:headEnd/>
              <a:tailEnd/>
            </a:ln>
          </p:spPr>
          <p:txBody>
            <a:bodyPr/>
            <a:lstStyle/>
            <a:p>
              <a:endParaRPr lang="en-US"/>
            </a:p>
          </p:txBody>
        </p:sp>
        <p:sp>
          <p:nvSpPr>
            <p:cNvPr id="6270" name="Freeform 126"/>
            <p:cNvSpPr>
              <a:spLocks/>
            </p:cNvSpPr>
            <p:nvPr/>
          </p:nvSpPr>
          <p:spPr bwMode="auto">
            <a:xfrm>
              <a:off x="4346" y="1472"/>
              <a:ext cx="113" cy="434"/>
            </a:xfrm>
            <a:custGeom>
              <a:avLst/>
              <a:gdLst/>
              <a:ahLst/>
              <a:cxnLst>
                <a:cxn ang="0">
                  <a:pos x="91" y="321"/>
                </a:cxn>
                <a:cxn ang="0">
                  <a:pos x="106" y="338"/>
                </a:cxn>
                <a:cxn ang="0">
                  <a:pos x="106" y="350"/>
                </a:cxn>
                <a:cxn ang="0">
                  <a:pos x="113" y="367"/>
                </a:cxn>
                <a:cxn ang="0">
                  <a:pos x="113" y="389"/>
                </a:cxn>
                <a:cxn ang="0">
                  <a:pos x="106" y="406"/>
                </a:cxn>
                <a:cxn ang="0">
                  <a:pos x="98" y="417"/>
                </a:cxn>
                <a:cxn ang="0">
                  <a:pos x="76" y="434"/>
                </a:cxn>
                <a:cxn ang="0">
                  <a:pos x="68" y="434"/>
                </a:cxn>
                <a:cxn ang="0">
                  <a:pos x="60" y="429"/>
                </a:cxn>
                <a:cxn ang="0">
                  <a:pos x="53" y="429"/>
                </a:cxn>
                <a:cxn ang="0">
                  <a:pos x="45" y="423"/>
                </a:cxn>
                <a:cxn ang="0">
                  <a:pos x="38" y="423"/>
                </a:cxn>
                <a:cxn ang="0">
                  <a:pos x="38" y="417"/>
                </a:cxn>
                <a:cxn ang="0">
                  <a:pos x="15" y="406"/>
                </a:cxn>
                <a:cxn ang="0">
                  <a:pos x="0" y="389"/>
                </a:cxn>
                <a:cxn ang="0">
                  <a:pos x="0" y="344"/>
                </a:cxn>
                <a:cxn ang="0">
                  <a:pos x="8" y="321"/>
                </a:cxn>
                <a:cxn ang="0">
                  <a:pos x="8" y="305"/>
                </a:cxn>
                <a:cxn ang="0">
                  <a:pos x="0" y="288"/>
                </a:cxn>
                <a:cxn ang="0">
                  <a:pos x="0" y="141"/>
                </a:cxn>
                <a:cxn ang="0">
                  <a:pos x="8" y="107"/>
                </a:cxn>
                <a:cxn ang="0">
                  <a:pos x="15" y="73"/>
                </a:cxn>
                <a:cxn ang="0">
                  <a:pos x="30" y="34"/>
                </a:cxn>
                <a:cxn ang="0">
                  <a:pos x="45" y="0"/>
                </a:cxn>
                <a:cxn ang="0">
                  <a:pos x="60" y="39"/>
                </a:cxn>
                <a:cxn ang="0">
                  <a:pos x="76" y="79"/>
                </a:cxn>
                <a:cxn ang="0">
                  <a:pos x="83" y="118"/>
                </a:cxn>
                <a:cxn ang="0">
                  <a:pos x="91" y="158"/>
                </a:cxn>
                <a:cxn ang="0">
                  <a:pos x="91" y="321"/>
                </a:cxn>
              </a:cxnLst>
              <a:rect l="0" t="0" r="r" b="b"/>
              <a:pathLst>
                <a:path w="113" h="434">
                  <a:moveTo>
                    <a:pt x="91" y="321"/>
                  </a:moveTo>
                  <a:lnTo>
                    <a:pt x="106" y="338"/>
                  </a:lnTo>
                  <a:lnTo>
                    <a:pt x="106" y="350"/>
                  </a:lnTo>
                  <a:lnTo>
                    <a:pt x="113" y="367"/>
                  </a:lnTo>
                  <a:lnTo>
                    <a:pt x="113" y="389"/>
                  </a:lnTo>
                  <a:lnTo>
                    <a:pt x="106" y="406"/>
                  </a:lnTo>
                  <a:lnTo>
                    <a:pt x="98" y="417"/>
                  </a:lnTo>
                  <a:lnTo>
                    <a:pt x="76" y="434"/>
                  </a:lnTo>
                  <a:lnTo>
                    <a:pt x="68" y="434"/>
                  </a:lnTo>
                  <a:lnTo>
                    <a:pt x="60" y="429"/>
                  </a:lnTo>
                  <a:lnTo>
                    <a:pt x="53" y="429"/>
                  </a:lnTo>
                  <a:lnTo>
                    <a:pt x="45" y="423"/>
                  </a:lnTo>
                  <a:lnTo>
                    <a:pt x="38" y="423"/>
                  </a:lnTo>
                  <a:lnTo>
                    <a:pt x="38" y="417"/>
                  </a:lnTo>
                  <a:lnTo>
                    <a:pt x="15" y="406"/>
                  </a:lnTo>
                  <a:lnTo>
                    <a:pt x="0" y="389"/>
                  </a:lnTo>
                  <a:lnTo>
                    <a:pt x="0" y="344"/>
                  </a:lnTo>
                  <a:lnTo>
                    <a:pt x="8" y="321"/>
                  </a:lnTo>
                  <a:lnTo>
                    <a:pt x="8" y="305"/>
                  </a:lnTo>
                  <a:lnTo>
                    <a:pt x="0" y="288"/>
                  </a:lnTo>
                  <a:lnTo>
                    <a:pt x="0" y="141"/>
                  </a:lnTo>
                  <a:lnTo>
                    <a:pt x="8" y="107"/>
                  </a:lnTo>
                  <a:lnTo>
                    <a:pt x="15" y="73"/>
                  </a:lnTo>
                  <a:lnTo>
                    <a:pt x="30" y="34"/>
                  </a:lnTo>
                  <a:lnTo>
                    <a:pt x="45" y="0"/>
                  </a:lnTo>
                  <a:lnTo>
                    <a:pt x="60" y="39"/>
                  </a:lnTo>
                  <a:lnTo>
                    <a:pt x="76" y="79"/>
                  </a:lnTo>
                  <a:lnTo>
                    <a:pt x="83" y="118"/>
                  </a:lnTo>
                  <a:lnTo>
                    <a:pt x="91" y="158"/>
                  </a:lnTo>
                  <a:lnTo>
                    <a:pt x="91" y="321"/>
                  </a:lnTo>
                  <a:close/>
                </a:path>
              </a:pathLst>
            </a:custGeom>
            <a:solidFill>
              <a:schemeClr val="bg1"/>
            </a:solidFill>
            <a:ln w="12700" cmpd="sng">
              <a:solidFill>
                <a:srgbClr val="33CCCC"/>
              </a:solidFill>
              <a:round/>
              <a:headEnd/>
              <a:tailEnd/>
            </a:ln>
          </p:spPr>
          <p:txBody>
            <a:bodyPr/>
            <a:lstStyle/>
            <a:p>
              <a:endParaRPr lang="en-US"/>
            </a:p>
          </p:txBody>
        </p:sp>
        <p:sp>
          <p:nvSpPr>
            <p:cNvPr id="6271" name="Freeform 127"/>
            <p:cNvSpPr>
              <a:spLocks/>
            </p:cNvSpPr>
            <p:nvPr/>
          </p:nvSpPr>
          <p:spPr bwMode="auto">
            <a:xfrm>
              <a:off x="1542" y="1483"/>
              <a:ext cx="75" cy="45"/>
            </a:xfrm>
            <a:custGeom>
              <a:avLst/>
              <a:gdLst/>
              <a:ahLst/>
              <a:cxnLst>
                <a:cxn ang="0">
                  <a:pos x="60" y="6"/>
                </a:cxn>
                <a:cxn ang="0">
                  <a:pos x="75" y="12"/>
                </a:cxn>
                <a:cxn ang="0">
                  <a:pos x="67" y="23"/>
                </a:cxn>
                <a:cxn ang="0">
                  <a:pos x="60" y="28"/>
                </a:cxn>
                <a:cxn ang="0">
                  <a:pos x="60" y="40"/>
                </a:cxn>
                <a:cxn ang="0">
                  <a:pos x="52" y="40"/>
                </a:cxn>
                <a:cxn ang="0">
                  <a:pos x="45" y="45"/>
                </a:cxn>
                <a:cxn ang="0">
                  <a:pos x="7" y="45"/>
                </a:cxn>
                <a:cxn ang="0">
                  <a:pos x="7" y="34"/>
                </a:cxn>
                <a:cxn ang="0">
                  <a:pos x="0" y="28"/>
                </a:cxn>
                <a:cxn ang="0">
                  <a:pos x="0" y="12"/>
                </a:cxn>
                <a:cxn ang="0">
                  <a:pos x="15" y="0"/>
                </a:cxn>
                <a:cxn ang="0">
                  <a:pos x="60" y="0"/>
                </a:cxn>
                <a:cxn ang="0">
                  <a:pos x="60" y="6"/>
                </a:cxn>
              </a:cxnLst>
              <a:rect l="0" t="0" r="r" b="b"/>
              <a:pathLst>
                <a:path w="75" h="45">
                  <a:moveTo>
                    <a:pt x="60" y="6"/>
                  </a:moveTo>
                  <a:lnTo>
                    <a:pt x="75" y="12"/>
                  </a:lnTo>
                  <a:lnTo>
                    <a:pt x="67" y="23"/>
                  </a:lnTo>
                  <a:lnTo>
                    <a:pt x="60" y="28"/>
                  </a:lnTo>
                  <a:lnTo>
                    <a:pt x="60" y="40"/>
                  </a:lnTo>
                  <a:lnTo>
                    <a:pt x="52" y="40"/>
                  </a:lnTo>
                  <a:lnTo>
                    <a:pt x="45" y="45"/>
                  </a:lnTo>
                  <a:lnTo>
                    <a:pt x="7" y="45"/>
                  </a:lnTo>
                  <a:lnTo>
                    <a:pt x="7" y="34"/>
                  </a:lnTo>
                  <a:lnTo>
                    <a:pt x="0" y="28"/>
                  </a:lnTo>
                  <a:lnTo>
                    <a:pt x="0" y="12"/>
                  </a:lnTo>
                  <a:lnTo>
                    <a:pt x="15" y="0"/>
                  </a:lnTo>
                  <a:lnTo>
                    <a:pt x="60" y="0"/>
                  </a:lnTo>
                  <a:lnTo>
                    <a:pt x="60" y="6"/>
                  </a:lnTo>
                  <a:close/>
                </a:path>
              </a:pathLst>
            </a:custGeom>
            <a:solidFill>
              <a:schemeClr val="bg1"/>
            </a:solidFill>
            <a:ln w="12700" cmpd="sng">
              <a:solidFill>
                <a:srgbClr val="33CCCC"/>
              </a:solidFill>
              <a:round/>
              <a:headEnd/>
              <a:tailEnd/>
            </a:ln>
          </p:spPr>
          <p:txBody>
            <a:bodyPr/>
            <a:lstStyle/>
            <a:p>
              <a:endParaRPr lang="en-US"/>
            </a:p>
          </p:txBody>
        </p:sp>
        <p:sp>
          <p:nvSpPr>
            <p:cNvPr id="6272" name="Freeform 128"/>
            <p:cNvSpPr>
              <a:spLocks/>
            </p:cNvSpPr>
            <p:nvPr/>
          </p:nvSpPr>
          <p:spPr bwMode="auto">
            <a:xfrm>
              <a:off x="4106" y="1483"/>
              <a:ext cx="165" cy="130"/>
            </a:xfrm>
            <a:custGeom>
              <a:avLst/>
              <a:gdLst/>
              <a:ahLst/>
              <a:cxnLst>
                <a:cxn ang="0">
                  <a:pos x="112" y="34"/>
                </a:cxn>
                <a:cxn ang="0">
                  <a:pos x="165" y="34"/>
                </a:cxn>
                <a:cxn ang="0">
                  <a:pos x="158" y="40"/>
                </a:cxn>
                <a:cxn ang="0">
                  <a:pos x="158" y="57"/>
                </a:cxn>
                <a:cxn ang="0">
                  <a:pos x="150" y="57"/>
                </a:cxn>
                <a:cxn ang="0">
                  <a:pos x="143" y="62"/>
                </a:cxn>
                <a:cxn ang="0">
                  <a:pos x="135" y="62"/>
                </a:cxn>
                <a:cxn ang="0">
                  <a:pos x="120" y="74"/>
                </a:cxn>
                <a:cxn ang="0">
                  <a:pos x="120" y="90"/>
                </a:cxn>
                <a:cxn ang="0">
                  <a:pos x="135" y="102"/>
                </a:cxn>
                <a:cxn ang="0">
                  <a:pos x="135" y="113"/>
                </a:cxn>
                <a:cxn ang="0">
                  <a:pos x="128" y="119"/>
                </a:cxn>
                <a:cxn ang="0">
                  <a:pos x="120" y="130"/>
                </a:cxn>
                <a:cxn ang="0">
                  <a:pos x="112" y="124"/>
                </a:cxn>
                <a:cxn ang="0">
                  <a:pos x="105" y="124"/>
                </a:cxn>
                <a:cxn ang="0">
                  <a:pos x="67" y="96"/>
                </a:cxn>
                <a:cxn ang="0">
                  <a:pos x="52" y="96"/>
                </a:cxn>
                <a:cxn ang="0">
                  <a:pos x="37" y="107"/>
                </a:cxn>
                <a:cxn ang="0">
                  <a:pos x="30" y="107"/>
                </a:cxn>
                <a:cxn ang="0">
                  <a:pos x="22" y="113"/>
                </a:cxn>
                <a:cxn ang="0">
                  <a:pos x="15" y="113"/>
                </a:cxn>
                <a:cxn ang="0">
                  <a:pos x="7" y="107"/>
                </a:cxn>
                <a:cxn ang="0">
                  <a:pos x="15" y="102"/>
                </a:cxn>
                <a:cxn ang="0">
                  <a:pos x="15" y="90"/>
                </a:cxn>
                <a:cxn ang="0">
                  <a:pos x="22" y="90"/>
                </a:cxn>
                <a:cxn ang="0">
                  <a:pos x="22" y="85"/>
                </a:cxn>
                <a:cxn ang="0">
                  <a:pos x="30" y="79"/>
                </a:cxn>
                <a:cxn ang="0">
                  <a:pos x="22" y="74"/>
                </a:cxn>
                <a:cxn ang="0">
                  <a:pos x="22" y="62"/>
                </a:cxn>
                <a:cxn ang="0">
                  <a:pos x="15" y="62"/>
                </a:cxn>
                <a:cxn ang="0">
                  <a:pos x="0" y="51"/>
                </a:cxn>
                <a:cxn ang="0">
                  <a:pos x="7" y="40"/>
                </a:cxn>
                <a:cxn ang="0">
                  <a:pos x="22" y="40"/>
                </a:cxn>
                <a:cxn ang="0">
                  <a:pos x="30" y="34"/>
                </a:cxn>
                <a:cxn ang="0">
                  <a:pos x="45" y="34"/>
                </a:cxn>
                <a:cxn ang="0">
                  <a:pos x="60" y="28"/>
                </a:cxn>
                <a:cxn ang="0">
                  <a:pos x="67" y="28"/>
                </a:cxn>
                <a:cxn ang="0">
                  <a:pos x="75" y="23"/>
                </a:cxn>
                <a:cxn ang="0">
                  <a:pos x="82" y="12"/>
                </a:cxn>
                <a:cxn ang="0">
                  <a:pos x="90" y="0"/>
                </a:cxn>
                <a:cxn ang="0">
                  <a:pos x="105" y="6"/>
                </a:cxn>
                <a:cxn ang="0">
                  <a:pos x="105" y="12"/>
                </a:cxn>
                <a:cxn ang="0">
                  <a:pos x="112" y="23"/>
                </a:cxn>
                <a:cxn ang="0">
                  <a:pos x="112" y="34"/>
                </a:cxn>
              </a:cxnLst>
              <a:rect l="0" t="0" r="r" b="b"/>
              <a:pathLst>
                <a:path w="165" h="130">
                  <a:moveTo>
                    <a:pt x="112" y="34"/>
                  </a:moveTo>
                  <a:lnTo>
                    <a:pt x="165" y="34"/>
                  </a:lnTo>
                  <a:lnTo>
                    <a:pt x="158" y="40"/>
                  </a:lnTo>
                  <a:lnTo>
                    <a:pt x="158" y="57"/>
                  </a:lnTo>
                  <a:lnTo>
                    <a:pt x="150" y="57"/>
                  </a:lnTo>
                  <a:lnTo>
                    <a:pt x="143" y="62"/>
                  </a:lnTo>
                  <a:lnTo>
                    <a:pt x="135" y="62"/>
                  </a:lnTo>
                  <a:lnTo>
                    <a:pt x="120" y="74"/>
                  </a:lnTo>
                  <a:lnTo>
                    <a:pt x="120" y="90"/>
                  </a:lnTo>
                  <a:lnTo>
                    <a:pt x="135" y="102"/>
                  </a:lnTo>
                  <a:lnTo>
                    <a:pt x="135" y="113"/>
                  </a:lnTo>
                  <a:lnTo>
                    <a:pt x="128" y="119"/>
                  </a:lnTo>
                  <a:lnTo>
                    <a:pt x="120" y="130"/>
                  </a:lnTo>
                  <a:lnTo>
                    <a:pt x="112" y="124"/>
                  </a:lnTo>
                  <a:lnTo>
                    <a:pt x="105" y="124"/>
                  </a:lnTo>
                  <a:lnTo>
                    <a:pt x="67" y="96"/>
                  </a:lnTo>
                  <a:lnTo>
                    <a:pt x="52" y="96"/>
                  </a:lnTo>
                  <a:lnTo>
                    <a:pt x="37" y="107"/>
                  </a:lnTo>
                  <a:lnTo>
                    <a:pt x="30" y="107"/>
                  </a:lnTo>
                  <a:lnTo>
                    <a:pt x="22" y="113"/>
                  </a:lnTo>
                  <a:lnTo>
                    <a:pt x="15" y="113"/>
                  </a:lnTo>
                  <a:lnTo>
                    <a:pt x="7" y="107"/>
                  </a:lnTo>
                  <a:lnTo>
                    <a:pt x="15" y="102"/>
                  </a:lnTo>
                  <a:lnTo>
                    <a:pt x="15" y="90"/>
                  </a:lnTo>
                  <a:lnTo>
                    <a:pt x="22" y="90"/>
                  </a:lnTo>
                  <a:lnTo>
                    <a:pt x="22" y="85"/>
                  </a:lnTo>
                  <a:lnTo>
                    <a:pt x="30" y="79"/>
                  </a:lnTo>
                  <a:lnTo>
                    <a:pt x="22" y="74"/>
                  </a:lnTo>
                  <a:lnTo>
                    <a:pt x="22" y="62"/>
                  </a:lnTo>
                  <a:lnTo>
                    <a:pt x="15" y="62"/>
                  </a:lnTo>
                  <a:lnTo>
                    <a:pt x="0" y="51"/>
                  </a:lnTo>
                  <a:lnTo>
                    <a:pt x="7" y="40"/>
                  </a:lnTo>
                  <a:lnTo>
                    <a:pt x="22" y="40"/>
                  </a:lnTo>
                  <a:lnTo>
                    <a:pt x="30" y="34"/>
                  </a:lnTo>
                  <a:lnTo>
                    <a:pt x="45" y="34"/>
                  </a:lnTo>
                  <a:lnTo>
                    <a:pt x="60" y="28"/>
                  </a:lnTo>
                  <a:lnTo>
                    <a:pt x="67" y="28"/>
                  </a:lnTo>
                  <a:lnTo>
                    <a:pt x="75" y="23"/>
                  </a:lnTo>
                  <a:lnTo>
                    <a:pt x="82" y="12"/>
                  </a:lnTo>
                  <a:lnTo>
                    <a:pt x="90" y="0"/>
                  </a:lnTo>
                  <a:lnTo>
                    <a:pt x="105" y="6"/>
                  </a:lnTo>
                  <a:lnTo>
                    <a:pt x="105" y="12"/>
                  </a:lnTo>
                  <a:lnTo>
                    <a:pt x="112" y="23"/>
                  </a:lnTo>
                  <a:lnTo>
                    <a:pt x="112" y="34"/>
                  </a:lnTo>
                  <a:close/>
                </a:path>
              </a:pathLst>
            </a:custGeom>
            <a:solidFill>
              <a:schemeClr val="bg1"/>
            </a:solidFill>
            <a:ln w="12700" cmpd="sng">
              <a:solidFill>
                <a:srgbClr val="33CCCC"/>
              </a:solidFill>
              <a:round/>
              <a:headEnd/>
              <a:tailEnd/>
            </a:ln>
          </p:spPr>
          <p:txBody>
            <a:bodyPr/>
            <a:lstStyle/>
            <a:p>
              <a:endParaRPr lang="en-US"/>
            </a:p>
          </p:txBody>
        </p:sp>
        <p:sp>
          <p:nvSpPr>
            <p:cNvPr id="6273" name="Freeform 129"/>
            <p:cNvSpPr>
              <a:spLocks/>
            </p:cNvSpPr>
            <p:nvPr/>
          </p:nvSpPr>
          <p:spPr bwMode="auto">
            <a:xfrm>
              <a:off x="1135" y="1495"/>
              <a:ext cx="83" cy="56"/>
            </a:xfrm>
            <a:custGeom>
              <a:avLst/>
              <a:gdLst/>
              <a:ahLst/>
              <a:cxnLst>
                <a:cxn ang="0">
                  <a:pos x="83" y="28"/>
                </a:cxn>
                <a:cxn ang="0">
                  <a:pos x="76" y="39"/>
                </a:cxn>
                <a:cxn ang="0">
                  <a:pos x="76" y="45"/>
                </a:cxn>
                <a:cxn ang="0">
                  <a:pos x="68" y="50"/>
                </a:cxn>
                <a:cxn ang="0">
                  <a:pos x="53" y="56"/>
                </a:cxn>
                <a:cxn ang="0">
                  <a:pos x="38" y="56"/>
                </a:cxn>
                <a:cxn ang="0">
                  <a:pos x="31" y="50"/>
                </a:cxn>
                <a:cxn ang="0">
                  <a:pos x="23" y="50"/>
                </a:cxn>
                <a:cxn ang="0">
                  <a:pos x="15" y="45"/>
                </a:cxn>
                <a:cxn ang="0">
                  <a:pos x="8" y="45"/>
                </a:cxn>
                <a:cxn ang="0">
                  <a:pos x="0" y="39"/>
                </a:cxn>
                <a:cxn ang="0">
                  <a:pos x="0" y="28"/>
                </a:cxn>
                <a:cxn ang="0">
                  <a:pos x="8" y="16"/>
                </a:cxn>
                <a:cxn ang="0">
                  <a:pos x="15" y="11"/>
                </a:cxn>
                <a:cxn ang="0">
                  <a:pos x="23" y="0"/>
                </a:cxn>
                <a:cxn ang="0">
                  <a:pos x="46" y="0"/>
                </a:cxn>
                <a:cxn ang="0">
                  <a:pos x="53" y="5"/>
                </a:cxn>
                <a:cxn ang="0">
                  <a:pos x="61" y="5"/>
                </a:cxn>
                <a:cxn ang="0">
                  <a:pos x="76" y="16"/>
                </a:cxn>
                <a:cxn ang="0">
                  <a:pos x="83" y="16"/>
                </a:cxn>
                <a:cxn ang="0">
                  <a:pos x="83" y="28"/>
                </a:cxn>
              </a:cxnLst>
              <a:rect l="0" t="0" r="r" b="b"/>
              <a:pathLst>
                <a:path w="83" h="56">
                  <a:moveTo>
                    <a:pt x="83" y="28"/>
                  </a:moveTo>
                  <a:lnTo>
                    <a:pt x="76" y="39"/>
                  </a:lnTo>
                  <a:lnTo>
                    <a:pt x="76" y="45"/>
                  </a:lnTo>
                  <a:lnTo>
                    <a:pt x="68" y="50"/>
                  </a:lnTo>
                  <a:lnTo>
                    <a:pt x="53" y="56"/>
                  </a:lnTo>
                  <a:lnTo>
                    <a:pt x="38" y="56"/>
                  </a:lnTo>
                  <a:lnTo>
                    <a:pt x="31" y="50"/>
                  </a:lnTo>
                  <a:lnTo>
                    <a:pt x="23" y="50"/>
                  </a:lnTo>
                  <a:lnTo>
                    <a:pt x="15" y="45"/>
                  </a:lnTo>
                  <a:lnTo>
                    <a:pt x="8" y="45"/>
                  </a:lnTo>
                  <a:lnTo>
                    <a:pt x="0" y="39"/>
                  </a:lnTo>
                  <a:lnTo>
                    <a:pt x="0" y="28"/>
                  </a:lnTo>
                  <a:lnTo>
                    <a:pt x="8" y="16"/>
                  </a:lnTo>
                  <a:lnTo>
                    <a:pt x="15" y="11"/>
                  </a:lnTo>
                  <a:lnTo>
                    <a:pt x="23" y="0"/>
                  </a:lnTo>
                  <a:lnTo>
                    <a:pt x="46" y="0"/>
                  </a:lnTo>
                  <a:lnTo>
                    <a:pt x="53" y="5"/>
                  </a:lnTo>
                  <a:lnTo>
                    <a:pt x="61" y="5"/>
                  </a:lnTo>
                  <a:lnTo>
                    <a:pt x="76" y="16"/>
                  </a:lnTo>
                  <a:lnTo>
                    <a:pt x="83" y="16"/>
                  </a:lnTo>
                  <a:lnTo>
                    <a:pt x="83" y="28"/>
                  </a:lnTo>
                  <a:close/>
                </a:path>
              </a:pathLst>
            </a:custGeom>
            <a:solidFill>
              <a:schemeClr val="bg1"/>
            </a:solidFill>
            <a:ln w="12700" cmpd="sng">
              <a:solidFill>
                <a:srgbClr val="33CCCC"/>
              </a:solidFill>
              <a:round/>
              <a:headEnd/>
              <a:tailEnd/>
            </a:ln>
          </p:spPr>
          <p:txBody>
            <a:bodyPr/>
            <a:lstStyle/>
            <a:p>
              <a:endParaRPr lang="en-US"/>
            </a:p>
          </p:txBody>
        </p:sp>
        <p:sp>
          <p:nvSpPr>
            <p:cNvPr id="6274" name="Freeform 130"/>
            <p:cNvSpPr>
              <a:spLocks/>
            </p:cNvSpPr>
            <p:nvPr/>
          </p:nvSpPr>
          <p:spPr bwMode="auto">
            <a:xfrm>
              <a:off x="2008" y="1495"/>
              <a:ext cx="346" cy="417"/>
            </a:xfrm>
            <a:custGeom>
              <a:avLst/>
              <a:gdLst/>
              <a:ahLst/>
              <a:cxnLst>
                <a:cxn ang="0">
                  <a:pos x="90" y="50"/>
                </a:cxn>
                <a:cxn ang="0">
                  <a:pos x="105" y="73"/>
                </a:cxn>
                <a:cxn ang="0">
                  <a:pos x="120" y="90"/>
                </a:cxn>
                <a:cxn ang="0">
                  <a:pos x="143" y="112"/>
                </a:cxn>
                <a:cxn ang="0">
                  <a:pos x="158" y="129"/>
                </a:cxn>
                <a:cxn ang="0">
                  <a:pos x="173" y="146"/>
                </a:cxn>
                <a:cxn ang="0">
                  <a:pos x="188" y="169"/>
                </a:cxn>
                <a:cxn ang="0">
                  <a:pos x="203" y="186"/>
                </a:cxn>
                <a:cxn ang="0">
                  <a:pos x="218" y="208"/>
                </a:cxn>
                <a:cxn ang="0">
                  <a:pos x="233" y="225"/>
                </a:cxn>
                <a:cxn ang="0">
                  <a:pos x="248" y="248"/>
                </a:cxn>
                <a:cxn ang="0">
                  <a:pos x="263" y="265"/>
                </a:cxn>
                <a:cxn ang="0">
                  <a:pos x="278" y="287"/>
                </a:cxn>
                <a:cxn ang="0">
                  <a:pos x="293" y="304"/>
                </a:cxn>
                <a:cxn ang="0">
                  <a:pos x="308" y="327"/>
                </a:cxn>
                <a:cxn ang="0">
                  <a:pos x="323" y="344"/>
                </a:cxn>
                <a:cxn ang="0">
                  <a:pos x="338" y="360"/>
                </a:cxn>
                <a:cxn ang="0">
                  <a:pos x="338" y="372"/>
                </a:cxn>
                <a:cxn ang="0">
                  <a:pos x="346" y="383"/>
                </a:cxn>
                <a:cxn ang="0">
                  <a:pos x="346" y="389"/>
                </a:cxn>
                <a:cxn ang="0">
                  <a:pos x="338" y="400"/>
                </a:cxn>
                <a:cxn ang="0">
                  <a:pos x="338" y="406"/>
                </a:cxn>
                <a:cxn ang="0">
                  <a:pos x="323" y="417"/>
                </a:cxn>
                <a:cxn ang="0">
                  <a:pos x="308" y="411"/>
                </a:cxn>
                <a:cxn ang="0">
                  <a:pos x="293" y="389"/>
                </a:cxn>
                <a:cxn ang="0">
                  <a:pos x="278" y="360"/>
                </a:cxn>
                <a:cxn ang="0">
                  <a:pos x="255" y="338"/>
                </a:cxn>
                <a:cxn ang="0">
                  <a:pos x="240" y="315"/>
                </a:cxn>
                <a:cxn ang="0">
                  <a:pos x="225" y="293"/>
                </a:cxn>
                <a:cxn ang="0">
                  <a:pos x="203" y="265"/>
                </a:cxn>
                <a:cxn ang="0">
                  <a:pos x="188" y="242"/>
                </a:cxn>
                <a:cxn ang="0">
                  <a:pos x="173" y="219"/>
                </a:cxn>
                <a:cxn ang="0">
                  <a:pos x="150" y="191"/>
                </a:cxn>
                <a:cxn ang="0">
                  <a:pos x="135" y="169"/>
                </a:cxn>
                <a:cxn ang="0">
                  <a:pos x="113" y="146"/>
                </a:cxn>
                <a:cxn ang="0">
                  <a:pos x="90" y="124"/>
                </a:cxn>
                <a:cxn ang="0">
                  <a:pos x="67" y="101"/>
                </a:cxn>
                <a:cxn ang="0">
                  <a:pos x="52" y="78"/>
                </a:cxn>
                <a:cxn ang="0">
                  <a:pos x="30" y="56"/>
                </a:cxn>
                <a:cxn ang="0">
                  <a:pos x="0" y="33"/>
                </a:cxn>
                <a:cxn ang="0">
                  <a:pos x="0" y="16"/>
                </a:cxn>
                <a:cxn ang="0">
                  <a:pos x="15" y="5"/>
                </a:cxn>
                <a:cxn ang="0">
                  <a:pos x="30" y="0"/>
                </a:cxn>
                <a:cxn ang="0">
                  <a:pos x="37" y="5"/>
                </a:cxn>
                <a:cxn ang="0">
                  <a:pos x="52" y="11"/>
                </a:cxn>
                <a:cxn ang="0">
                  <a:pos x="60" y="22"/>
                </a:cxn>
                <a:cxn ang="0">
                  <a:pos x="75" y="33"/>
                </a:cxn>
                <a:cxn ang="0">
                  <a:pos x="82" y="45"/>
                </a:cxn>
                <a:cxn ang="0">
                  <a:pos x="90" y="50"/>
                </a:cxn>
              </a:cxnLst>
              <a:rect l="0" t="0" r="r" b="b"/>
              <a:pathLst>
                <a:path w="346" h="417">
                  <a:moveTo>
                    <a:pt x="90" y="50"/>
                  </a:moveTo>
                  <a:lnTo>
                    <a:pt x="105" y="73"/>
                  </a:lnTo>
                  <a:lnTo>
                    <a:pt x="120" y="90"/>
                  </a:lnTo>
                  <a:lnTo>
                    <a:pt x="143" y="112"/>
                  </a:lnTo>
                  <a:lnTo>
                    <a:pt x="158" y="129"/>
                  </a:lnTo>
                  <a:lnTo>
                    <a:pt x="173" y="146"/>
                  </a:lnTo>
                  <a:lnTo>
                    <a:pt x="188" y="169"/>
                  </a:lnTo>
                  <a:lnTo>
                    <a:pt x="203" y="186"/>
                  </a:lnTo>
                  <a:lnTo>
                    <a:pt x="218" y="208"/>
                  </a:lnTo>
                  <a:lnTo>
                    <a:pt x="233" y="225"/>
                  </a:lnTo>
                  <a:lnTo>
                    <a:pt x="248" y="248"/>
                  </a:lnTo>
                  <a:lnTo>
                    <a:pt x="263" y="265"/>
                  </a:lnTo>
                  <a:lnTo>
                    <a:pt x="278" y="287"/>
                  </a:lnTo>
                  <a:lnTo>
                    <a:pt x="293" y="304"/>
                  </a:lnTo>
                  <a:lnTo>
                    <a:pt x="308" y="327"/>
                  </a:lnTo>
                  <a:lnTo>
                    <a:pt x="323" y="344"/>
                  </a:lnTo>
                  <a:lnTo>
                    <a:pt x="338" y="360"/>
                  </a:lnTo>
                  <a:lnTo>
                    <a:pt x="338" y="372"/>
                  </a:lnTo>
                  <a:lnTo>
                    <a:pt x="346" y="383"/>
                  </a:lnTo>
                  <a:lnTo>
                    <a:pt x="346" y="389"/>
                  </a:lnTo>
                  <a:lnTo>
                    <a:pt x="338" y="400"/>
                  </a:lnTo>
                  <a:lnTo>
                    <a:pt x="338" y="406"/>
                  </a:lnTo>
                  <a:lnTo>
                    <a:pt x="323" y="417"/>
                  </a:lnTo>
                  <a:lnTo>
                    <a:pt x="308" y="411"/>
                  </a:lnTo>
                  <a:lnTo>
                    <a:pt x="293" y="389"/>
                  </a:lnTo>
                  <a:lnTo>
                    <a:pt x="278" y="360"/>
                  </a:lnTo>
                  <a:lnTo>
                    <a:pt x="255" y="338"/>
                  </a:lnTo>
                  <a:lnTo>
                    <a:pt x="240" y="315"/>
                  </a:lnTo>
                  <a:lnTo>
                    <a:pt x="225" y="293"/>
                  </a:lnTo>
                  <a:lnTo>
                    <a:pt x="203" y="265"/>
                  </a:lnTo>
                  <a:lnTo>
                    <a:pt x="188" y="242"/>
                  </a:lnTo>
                  <a:lnTo>
                    <a:pt x="173" y="219"/>
                  </a:lnTo>
                  <a:lnTo>
                    <a:pt x="150" y="191"/>
                  </a:lnTo>
                  <a:lnTo>
                    <a:pt x="135" y="169"/>
                  </a:lnTo>
                  <a:lnTo>
                    <a:pt x="113" y="146"/>
                  </a:lnTo>
                  <a:lnTo>
                    <a:pt x="90" y="124"/>
                  </a:lnTo>
                  <a:lnTo>
                    <a:pt x="67" y="101"/>
                  </a:lnTo>
                  <a:lnTo>
                    <a:pt x="52" y="78"/>
                  </a:lnTo>
                  <a:lnTo>
                    <a:pt x="30" y="56"/>
                  </a:lnTo>
                  <a:lnTo>
                    <a:pt x="0" y="33"/>
                  </a:lnTo>
                  <a:lnTo>
                    <a:pt x="0" y="16"/>
                  </a:lnTo>
                  <a:lnTo>
                    <a:pt x="15" y="5"/>
                  </a:lnTo>
                  <a:lnTo>
                    <a:pt x="30" y="0"/>
                  </a:lnTo>
                  <a:lnTo>
                    <a:pt x="37" y="5"/>
                  </a:lnTo>
                  <a:lnTo>
                    <a:pt x="52" y="11"/>
                  </a:lnTo>
                  <a:lnTo>
                    <a:pt x="60" y="22"/>
                  </a:lnTo>
                  <a:lnTo>
                    <a:pt x="75" y="33"/>
                  </a:lnTo>
                  <a:lnTo>
                    <a:pt x="82" y="45"/>
                  </a:lnTo>
                  <a:lnTo>
                    <a:pt x="90" y="50"/>
                  </a:lnTo>
                  <a:close/>
                </a:path>
              </a:pathLst>
            </a:custGeom>
            <a:solidFill>
              <a:schemeClr val="bg1"/>
            </a:solidFill>
            <a:ln w="12700" cmpd="sng">
              <a:pattFill prst="pct20">
                <a:fgClr>
                  <a:srgbClr val="33CCCC"/>
                </a:fgClr>
                <a:bgClr>
                  <a:srgbClr val="FFFFFF"/>
                </a:bgClr>
              </a:pattFill>
              <a:prstDash val="solid"/>
              <a:round/>
              <a:headEnd/>
              <a:tailEnd/>
            </a:ln>
          </p:spPr>
          <p:txBody>
            <a:bodyPr/>
            <a:lstStyle/>
            <a:p>
              <a:endParaRPr lang="en-US"/>
            </a:p>
          </p:txBody>
        </p:sp>
        <p:sp>
          <p:nvSpPr>
            <p:cNvPr id="6275" name="Freeform 131"/>
            <p:cNvSpPr>
              <a:spLocks/>
            </p:cNvSpPr>
            <p:nvPr/>
          </p:nvSpPr>
          <p:spPr bwMode="auto">
            <a:xfrm>
              <a:off x="1760" y="1506"/>
              <a:ext cx="60" cy="39"/>
            </a:xfrm>
            <a:custGeom>
              <a:avLst/>
              <a:gdLst/>
              <a:ahLst/>
              <a:cxnLst>
                <a:cxn ang="0">
                  <a:pos x="60" y="11"/>
                </a:cxn>
                <a:cxn ang="0">
                  <a:pos x="52" y="22"/>
                </a:cxn>
                <a:cxn ang="0">
                  <a:pos x="52" y="28"/>
                </a:cxn>
                <a:cxn ang="0">
                  <a:pos x="37" y="34"/>
                </a:cxn>
                <a:cxn ang="0">
                  <a:pos x="30" y="39"/>
                </a:cxn>
                <a:cxn ang="0">
                  <a:pos x="15" y="39"/>
                </a:cxn>
                <a:cxn ang="0">
                  <a:pos x="0" y="28"/>
                </a:cxn>
                <a:cxn ang="0">
                  <a:pos x="0" y="5"/>
                </a:cxn>
                <a:cxn ang="0">
                  <a:pos x="7" y="0"/>
                </a:cxn>
                <a:cxn ang="0">
                  <a:pos x="52" y="0"/>
                </a:cxn>
                <a:cxn ang="0">
                  <a:pos x="52" y="5"/>
                </a:cxn>
                <a:cxn ang="0">
                  <a:pos x="60" y="11"/>
                </a:cxn>
              </a:cxnLst>
              <a:rect l="0" t="0" r="r" b="b"/>
              <a:pathLst>
                <a:path w="60" h="39">
                  <a:moveTo>
                    <a:pt x="60" y="11"/>
                  </a:moveTo>
                  <a:lnTo>
                    <a:pt x="52" y="22"/>
                  </a:lnTo>
                  <a:lnTo>
                    <a:pt x="52" y="28"/>
                  </a:lnTo>
                  <a:lnTo>
                    <a:pt x="37" y="34"/>
                  </a:lnTo>
                  <a:lnTo>
                    <a:pt x="30" y="39"/>
                  </a:lnTo>
                  <a:lnTo>
                    <a:pt x="15" y="39"/>
                  </a:lnTo>
                  <a:lnTo>
                    <a:pt x="0" y="28"/>
                  </a:lnTo>
                  <a:lnTo>
                    <a:pt x="0" y="5"/>
                  </a:lnTo>
                  <a:lnTo>
                    <a:pt x="7" y="0"/>
                  </a:lnTo>
                  <a:lnTo>
                    <a:pt x="52" y="0"/>
                  </a:lnTo>
                  <a:lnTo>
                    <a:pt x="52" y="5"/>
                  </a:lnTo>
                  <a:lnTo>
                    <a:pt x="60" y="11"/>
                  </a:lnTo>
                  <a:close/>
                </a:path>
              </a:pathLst>
            </a:custGeom>
            <a:solidFill>
              <a:schemeClr val="bg1"/>
            </a:solidFill>
            <a:ln w="12700" cmpd="sng">
              <a:solidFill>
                <a:srgbClr val="33CCCC"/>
              </a:solidFill>
              <a:round/>
              <a:headEnd/>
              <a:tailEnd/>
            </a:ln>
          </p:spPr>
          <p:txBody>
            <a:bodyPr/>
            <a:lstStyle/>
            <a:p>
              <a:endParaRPr lang="en-US"/>
            </a:p>
          </p:txBody>
        </p:sp>
        <p:sp>
          <p:nvSpPr>
            <p:cNvPr id="6276" name="Freeform 132"/>
            <p:cNvSpPr>
              <a:spLocks/>
            </p:cNvSpPr>
            <p:nvPr/>
          </p:nvSpPr>
          <p:spPr bwMode="auto">
            <a:xfrm>
              <a:off x="985" y="1511"/>
              <a:ext cx="369" cy="463"/>
            </a:xfrm>
            <a:custGeom>
              <a:avLst/>
              <a:gdLst/>
              <a:ahLst/>
              <a:cxnLst>
                <a:cxn ang="0">
                  <a:pos x="369" y="12"/>
                </a:cxn>
                <a:cxn ang="0">
                  <a:pos x="353" y="34"/>
                </a:cxn>
                <a:cxn ang="0">
                  <a:pos x="338" y="62"/>
                </a:cxn>
                <a:cxn ang="0">
                  <a:pos x="323" y="85"/>
                </a:cxn>
                <a:cxn ang="0">
                  <a:pos x="301" y="102"/>
                </a:cxn>
                <a:cxn ang="0">
                  <a:pos x="278" y="125"/>
                </a:cxn>
                <a:cxn ang="0">
                  <a:pos x="256" y="147"/>
                </a:cxn>
                <a:cxn ang="0">
                  <a:pos x="241" y="170"/>
                </a:cxn>
                <a:cxn ang="0">
                  <a:pos x="226" y="198"/>
                </a:cxn>
                <a:cxn ang="0">
                  <a:pos x="211" y="209"/>
                </a:cxn>
                <a:cxn ang="0">
                  <a:pos x="203" y="226"/>
                </a:cxn>
                <a:cxn ang="0">
                  <a:pos x="196" y="243"/>
                </a:cxn>
                <a:cxn ang="0">
                  <a:pos x="181" y="254"/>
                </a:cxn>
                <a:cxn ang="0">
                  <a:pos x="173" y="271"/>
                </a:cxn>
                <a:cxn ang="0">
                  <a:pos x="158" y="288"/>
                </a:cxn>
                <a:cxn ang="0">
                  <a:pos x="150" y="299"/>
                </a:cxn>
                <a:cxn ang="0">
                  <a:pos x="135" y="311"/>
                </a:cxn>
                <a:cxn ang="0">
                  <a:pos x="128" y="322"/>
                </a:cxn>
                <a:cxn ang="0">
                  <a:pos x="128" y="333"/>
                </a:cxn>
                <a:cxn ang="0">
                  <a:pos x="120" y="344"/>
                </a:cxn>
                <a:cxn ang="0">
                  <a:pos x="113" y="356"/>
                </a:cxn>
                <a:cxn ang="0">
                  <a:pos x="105" y="367"/>
                </a:cxn>
                <a:cxn ang="0">
                  <a:pos x="98" y="373"/>
                </a:cxn>
                <a:cxn ang="0">
                  <a:pos x="90" y="384"/>
                </a:cxn>
                <a:cxn ang="0">
                  <a:pos x="83" y="395"/>
                </a:cxn>
                <a:cxn ang="0">
                  <a:pos x="68" y="401"/>
                </a:cxn>
                <a:cxn ang="0">
                  <a:pos x="60" y="412"/>
                </a:cxn>
                <a:cxn ang="0">
                  <a:pos x="53" y="429"/>
                </a:cxn>
                <a:cxn ang="0">
                  <a:pos x="53" y="440"/>
                </a:cxn>
                <a:cxn ang="0">
                  <a:pos x="45" y="457"/>
                </a:cxn>
                <a:cxn ang="0">
                  <a:pos x="38" y="463"/>
                </a:cxn>
                <a:cxn ang="0">
                  <a:pos x="15" y="463"/>
                </a:cxn>
                <a:cxn ang="0">
                  <a:pos x="0" y="452"/>
                </a:cxn>
                <a:cxn ang="0">
                  <a:pos x="0" y="429"/>
                </a:cxn>
                <a:cxn ang="0">
                  <a:pos x="15" y="406"/>
                </a:cxn>
                <a:cxn ang="0">
                  <a:pos x="30" y="384"/>
                </a:cxn>
                <a:cxn ang="0">
                  <a:pos x="45" y="361"/>
                </a:cxn>
                <a:cxn ang="0">
                  <a:pos x="60" y="344"/>
                </a:cxn>
                <a:cxn ang="0">
                  <a:pos x="83" y="322"/>
                </a:cxn>
                <a:cxn ang="0">
                  <a:pos x="98" y="299"/>
                </a:cxn>
                <a:cxn ang="0">
                  <a:pos x="105" y="277"/>
                </a:cxn>
                <a:cxn ang="0">
                  <a:pos x="120" y="260"/>
                </a:cxn>
                <a:cxn ang="0">
                  <a:pos x="128" y="243"/>
                </a:cxn>
                <a:cxn ang="0">
                  <a:pos x="143" y="226"/>
                </a:cxn>
                <a:cxn ang="0">
                  <a:pos x="150" y="215"/>
                </a:cxn>
                <a:cxn ang="0">
                  <a:pos x="165" y="198"/>
                </a:cxn>
                <a:cxn ang="0">
                  <a:pos x="173" y="181"/>
                </a:cxn>
                <a:cxn ang="0">
                  <a:pos x="188" y="170"/>
                </a:cxn>
                <a:cxn ang="0">
                  <a:pos x="196" y="153"/>
                </a:cxn>
                <a:cxn ang="0">
                  <a:pos x="211" y="136"/>
                </a:cxn>
                <a:cxn ang="0">
                  <a:pos x="218" y="125"/>
                </a:cxn>
                <a:cxn ang="0">
                  <a:pos x="233" y="108"/>
                </a:cxn>
                <a:cxn ang="0">
                  <a:pos x="248" y="91"/>
                </a:cxn>
                <a:cxn ang="0">
                  <a:pos x="263" y="79"/>
                </a:cxn>
                <a:cxn ang="0">
                  <a:pos x="271" y="62"/>
                </a:cxn>
                <a:cxn ang="0">
                  <a:pos x="286" y="51"/>
                </a:cxn>
                <a:cxn ang="0">
                  <a:pos x="301" y="34"/>
                </a:cxn>
                <a:cxn ang="0">
                  <a:pos x="308" y="29"/>
                </a:cxn>
                <a:cxn ang="0">
                  <a:pos x="316" y="17"/>
                </a:cxn>
                <a:cxn ang="0">
                  <a:pos x="338" y="0"/>
                </a:cxn>
                <a:cxn ang="0">
                  <a:pos x="346" y="0"/>
                </a:cxn>
                <a:cxn ang="0">
                  <a:pos x="361" y="6"/>
                </a:cxn>
                <a:cxn ang="0">
                  <a:pos x="369" y="12"/>
                </a:cxn>
              </a:cxnLst>
              <a:rect l="0" t="0" r="r" b="b"/>
              <a:pathLst>
                <a:path w="369" h="463">
                  <a:moveTo>
                    <a:pt x="369" y="12"/>
                  </a:moveTo>
                  <a:lnTo>
                    <a:pt x="353" y="34"/>
                  </a:lnTo>
                  <a:lnTo>
                    <a:pt x="338" y="62"/>
                  </a:lnTo>
                  <a:lnTo>
                    <a:pt x="323" y="85"/>
                  </a:lnTo>
                  <a:lnTo>
                    <a:pt x="301" y="102"/>
                  </a:lnTo>
                  <a:lnTo>
                    <a:pt x="278" y="125"/>
                  </a:lnTo>
                  <a:lnTo>
                    <a:pt x="256" y="147"/>
                  </a:lnTo>
                  <a:lnTo>
                    <a:pt x="241" y="170"/>
                  </a:lnTo>
                  <a:lnTo>
                    <a:pt x="226" y="198"/>
                  </a:lnTo>
                  <a:lnTo>
                    <a:pt x="211" y="209"/>
                  </a:lnTo>
                  <a:lnTo>
                    <a:pt x="203" y="226"/>
                  </a:lnTo>
                  <a:lnTo>
                    <a:pt x="196" y="243"/>
                  </a:lnTo>
                  <a:lnTo>
                    <a:pt x="181" y="254"/>
                  </a:lnTo>
                  <a:lnTo>
                    <a:pt x="173" y="271"/>
                  </a:lnTo>
                  <a:lnTo>
                    <a:pt x="158" y="288"/>
                  </a:lnTo>
                  <a:lnTo>
                    <a:pt x="150" y="299"/>
                  </a:lnTo>
                  <a:lnTo>
                    <a:pt x="135" y="311"/>
                  </a:lnTo>
                  <a:lnTo>
                    <a:pt x="128" y="322"/>
                  </a:lnTo>
                  <a:lnTo>
                    <a:pt x="128" y="333"/>
                  </a:lnTo>
                  <a:lnTo>
                    <a:pt x="120" y="344"/>
                  </a:lnTo>
                  <a:lnTo>
                    <a:pt x="113" y="356"/>
                  </a:lnTo>
                  <a:lnTo>
                    <a:pt x="105" y="367"/>
                  </a:lnTo>
                  <a:lnTo>
                    <a:pt x="98" y="373"/>
                  </a:lnTo>
                  <a:lnTo>
                    <a:pt x="90" y="384"/>
                  </a:lnTo>
                  <a:lnTo>
                    <a:pt x="83" y="395"/>
                  </a:lnTo>
                  <a:lnTo>
                    <a:pt x="68" y="401"/>
                  </a:lnTo>
                  <a:lnTo>
                    <a:pt x="60" y="412"/>
                  </a:lnTo>
                  <a:lnTo>
                    <a:pt x="53" y="429"/>
                  </a:lnTo>
                  <a:lnTo>
                    <a:pt x="53" y="440"/>
                  </a:lnTo>
                  <a:lnTo>
                    <a:pt x="45" y="457"/>
                  </a:lnTo>
                  <a:lnTo>
                    <a:pt x="38" y="463"/>
                  </a:lnTo>
                  <a:lnTo>
                    <a:pt x="15" y="463"/>
                  </a:lnTo>
                  <a:lnTo>
                    <a:pt x="0" y="452"/>
                  </a:lnTo>
                  <a:lnTo>
                    <a:pt x="0" y="429"/>
                  </a:lnTo>
                  <a:lnTo>
                    <a:pt x="15" y="406"/>
                  </a:lnTo>
                  <a:lnTo>
                    <a:pt x="30" y="384"/>
                  </a:lnTo>
                  <a:lnTo>
                    <a:pt x="45" y="361"/>
                  </a:lnTo>
                  <a:lnTo>
                    <a:pt x="60" y="344"/>
                  </a:lnTo>
                  <a:lnTo>
                    <a:pt x="83" y="322"/>
                  </a:lnTo>
                  <a:lnTo>
                    <a:pt x="98" y="299"/>
                  </a:lnTo>
                  <a:lnTo>
                    <a:pt x="105" y="277"/>
                  </a:lnTo>
                  <a:lnTo>
                    <a:pt x="120" y="260"/>
                  </a:lnTo>
                  <a:lnTo>
                    <a:pt x="128" y="243"/>
                  </a:lnTo>
                  <a:lnTo>
                    <a:pt x="143" y="226"/>
                  </a:lnTo>
                  <a:lnTo>
                    <a:pt x="150" y="215"/>
                  </a:lnTo>
                  <a:lnTo>
                    <a:pt x="165" y="198"/>
                  </a:lnTo>
                  <a:lnTo>
                    <a:pt x="173" y="181"/>
                  </a:lnTo>
                  <a:lnTo>
                    <a:pt x="188" y="170"/>
                  </a:lnTo>
                  <a:lnTo>
                    <a:pt x="196" y="153"/>
                  </a:lnTo>
                  <a:lnTo>
                    <a:pt x="211" y="136"/>
                  </a:lnTo>
                  <a:lnTo>
                    <a:pt x="218" y="125"/>
                  </a:lnTo>
                  <a:lnTo>
                    <a:pt x="233" y="108"/>
                  </a:lnTo>
                  <a:lnTo>
                    <a:pt x="248" y="91"/>
                  </a:lnTo>
                  <a:lnTo>
                    <a:pt x="263" y="79"/>
                  </a:lnTo>
                  <a:lnTo>
                    <a:pt x="271" y="62"/>
                  </a:lnTo>
                  <a:lnTo>
                    <a:pt x="286" y="51"/>
                  </a:lnTo>
                  <a:lnTo>
                    <a:pt x="301" y="34"/>
                  </a:lnTo>
                  <a:lnTo>
                    <a:pt x="308" y="29"/>
                  </a:lnTo>
                  <a:lnTo>
                    <a:pt x="316" y="17"/>
                  </a:lnTo>
                  <a:lnTo>
                    <a:pt x="338" y="0"/>
                  </a:lnTo>
                  <a:lnTo>
                    <a:pt x="346" y="0"/>
                  </a:lnTo>
                  <a:lnTo>
                    <a:pt x="361" y="6"/>
                  </a:lnTo>
                  <a:lnTo>
                    <a:pt x="369" y="12"/>
                  </a:lnTo>
                  <a:close/>
                </a:path>
              </a:pathLst>
            </a:custGeom>
            <a:solidFill>
              <a:schemeClr val="bg1"/>
            </a:solidFill>
            <a:ln w="12700" cmpd="sng">
              <a:solidFill>
                <a:srgbClr val="33CCCC"/>
              </a:solidFill>
              <a:round/>
              <a:headEnd/>
              <a:tailEnd/>
            </a:ln>
          </p:spPr>
          <p:txBody>
            <a:bodyPr/>
            <a:lstStyle/>
            <a:p>
              <a:endParaRPr lang="en-US"/>
            </a:p>
          </p:txBody>
        </p:sp>
        <p:sp>
          <p:nvSpPr>
            <p:cNvPr id="6277" name="Freeform 133"/>
            <p:cNvSpPr>
              <a:spLocks/>
            </p:cNvSpPr>
            <p:nvPr/>
          </p:nvSpPr>
          <p:spPr bwMode="auto">
            <a:xfrm>
              <a:off x="316" y="1528"/>
              <a:ext cx="67" cy="51"/>
            </a:xfrm>
            <a:custGeom>
              <a:avLst/>
              <a:gdLst/>
              <a:ahLst/>
              <a:cxnLst>
                <a:cxn ang="0">
                  <a:pos x="67" y="12"/>
                </a:cxn>
                <a:cxn ang="0">
                  <a:pos x="67" y="34"/>
                </a:cxn>
                <a:cxn ang="0">
                  <a:pos x="60" y="45"/>
                </a:cxn>
                <a:cxn ang="0">
                  <a:pos x="45" y="51"/>
                </a:cxn>
                <a:cxn ang="0">
                  <a:pos x="30" y="51"/>
                </a:cxn>
                <a:cxn ang="0">
                  <a:pos x="22" y="45"/>
                </a:cxn>
                <a:cxn ang="0">
                  <a:pos x="0" y="45"/>
                </a:cxn>
                <a:cxn ang="0">
                  <a:pos x="0" y="12"/>
                </a:cxn>
                <a:cxn ang="0">
                  <a:pos x="15" y="6"/>
                </a:cxn>
                <a:cxn ang="0">
                  <a:pos x="22" y="0"/>
                </a:cxn>
                <a:cxn ang="0">
                  <a:pos x="45" y="0"/>
                </a:cxn>
                <a:cxn ang="0">
                  <a:pos x="60" y="6"/>
                </a:cxn>
                <a:cxn ang="0">
                  <a:pos x="67" y="12"/>
                </a:cxn>
              </a:cxnLst>
              <a:rect l="0" t="0" r="r" b="b"/>
              <a:pathLst>
                <a:path w="67" h="51">
                  <a:moveTo>
                    <a:pt x="67" y="12"/>
                  </a:moveTo>
                  <a:lnTo>
                    <a:pt x="67" y="34"/>
                  </a:lnTo>
                  <a:lnTo>
                    <a:pt x="60" y="45"/>
                  </a:lnTo>
                  <a:lnTo>
                    <a:pt x="45" y="51"/>
                  </a:lnTo>
                  <a:lnTo>
                    <a:pt x="30" y="51"/>
                  </a:lnTo>
                  <a:lnTo>
                    <a:pt x="22" y="45"/>
                  </a:lnTo>
                  <a:lnTo>
                    <a:pt x="0" y="45"/>
                  </a:lnTo>
                  <a:lnTo>
                    <a:pt x="0" y="12"/>
                  </a:lnTo>
                  <a:lnTo>
                    <a:pt x="15" y="6"/>
                  </a:lnTo>
                  <a:lnTo>
                    <a:pt x="22" y="0"/>
                  </a:lnTo>
                  <a:lnTo>
                    <a:pt x="45" y="0"/>
                  </a:lnTo>
                  <a:lnTo>
                    <a:pt x="60" y="6"/>
                  </a:lnTo>
                  <a:lnTo>
                    <a:pt x="67" y="12"/>
                  </a:lnTo>
                  <a:close/>
                </a:path>
              </a:pathLst>
            </a:custGeom>
            <a:solidFill>
              <a:schemeClr val="bg1"/>
            </a:solidFill>
            <a:ln w="12700" cmpd="sng">
              <a:solidFill>
                <a:srgbClr val="33CCCC"/>
              </a:solidFill>
              <a:round/>
              <a:headEnd/>
              <a:tailEnd/>
            </a:ln>
          </p:spPr>
          <p:txBody>
            <a:bodyPr/>
            <a:lstStyle/>
            <a:p>
              <a:endParaRPr lang="en-US"/>
            </a:p>
          </p:txBody>
        </p:sp>
        <p:sp>
          <p:nvSpPr>
            <p:cNvPr id="6278" name="Freeform 134"/>
            <p:cNvSpPr>
              <a:spLocks/>
            </p:cNvSpPr>
            <p:nvPr/>
          </p:nvSpPr>
          <p:spPr bwMode="auto">
            <a:xfrm>
              <a:off x="2933" y="1528"/>
              <a:ext cx="82" cy="51"/>
            </a:xfrm>
            <a:custGeom>
              <a:avLst/>
              <a:gdLst/>
              <a:ahLst/>
              <a:cxnLst>
                <a:cxn ang="0">
                  <a:pos x="75" y="6"/>
                </a:cxn>
                <a:cxn ang="0">
                  <a:pos x="75" y="17"/>
                </a:cxn>
                <a:cxn ang="0">
                  <a:pos x="82" y="29"/>
                </a:cxn>
                <a:cxn ang="0">
                  <a:pos x="75" y="40"/>
                </a:cxn>
                <a:cxn ang="0">
                  <a:pos x="60" y="45"/>
                </a:cxn>
                <a:cxn ang="0">
                  <a:pos x="52" y="51"/>
                </a:cxn>
                <a:cxn ang="0">
                  <a:pos x="15" y="51"/>
                </a:cxn>
                <a:cxn ang="0">
                  <a:pos x="0" y="40"/>
                </a:cxn>
                <a:cxn ang="0">
                  <a:pos x="0" y="29"/>
                </a:cxn>
                <a:cxn ang="0">
                  <a:pos x="7" y="17"/>
                </a:cxn>
                <a:cxn ang="0">
                  <a:pos x="15" y="12"/>
                </a:cxn>
                <a:cxn ang="0">
                  <a:pos x="30" y="6"/>
                </a:cxn>
                <a:cxn ang="0">
                  <a:pos x="37" y="6"/>
                </a:cxn>
                <a:cxn ang="0">
                  <a:pos x="45" y="0"/>
                </a:cxn>
                <a:cxn ang="0">
                  <a:pos x="67" y="0"/>
                </a:cxn>
                <a:cxn ang="0">
                  <a:pos x="75" y="6"/>
                </a:cxn>
              </a:cxnLst>
              <a:rect l="0" t="0" r="r" b="b"/>
              <a:pathLst>
                <a:path w="82" h="51">
                  <a:moveTo>
                    <a:pt x="75" y="6"/>
                  </a:moveTo>
                  <a:lnTo>
                    <a:pt x="75" y="17"/>
                  </a:lnTo>
                  <a:lnTo>
                    <a:pt x="82" y="29"/>
                  </a:lnTo>
                  <a:lnTo>
                    <a:pt x="75" y="40"/>
                  </a:lnTo>
                  <a:lnTo>
                    <a:pt x="60" y="45"/>
                  </a:lnTo>
                  <a:lnTo>
                    <a:pt x="52" y="51"/>
                  </a:lnTo>
                  <a:lnTo>
                    <a:pt x="15" y="51"/>
                  </a:lnTo>
                  <a:lnTo>
                    <a:pt x="0" y="40"/>
                  </a:lnTo>
                  <a:lnTo>
                    <a:pt x="0" y="29"/>
                  </a:lnTo>
                  <a:lnTo>
                    <a:pt x="7" y="17"/>
                  </a:lnTo>
                  <a:lnTo>
                    <a:pt x="15" y="12"/>
                  </a:lnTo>
                  <a:lnTo>
                    <a:pt x="30" y="6"/>
                  </a:lnTo>
                  <a:lnTo>
                    <a:pt x="37" y="6"/>
                  </a:lnTo>
                  <a:lnTo>
                    <a:pt x="45" y="0"/>
                  </a:lnTo>
                  <a:lnTo>
                    <a:pt x="67" y="0"/>
                  </a:lnTo>
                  <a:lnTo>
                    <a:pt x="75" y="6"/>
                  </a:lnTo>
                  <a:close/>
                </a:path>
              </a:pathLst>
            </a:custGeom>
            <a:solidFill>
              <a:schemeClr val="bg1"/>
            </a:solidFill>
            <a:ln w="12700" cmpd="sng">
              <a:solidFill>
                <a:srgbClr val="33CCCC"/>
              </a:solidFill>
              <a:round/>
              <a:headEnd/>
              <a:tailEnd/>
            </a:ln>
          </p:spPr>
          <p:txBody>
            <a:bodyPr/>
            <a:lstStyle/>
            <a:p>
              <a:endParaRPr lang="en-US"/>
            </a:p>
          </p:txBody>
        </p:sp>
        <p:sp>
          <p:nvSpPr>
            <p:cNvPr id="6279" name="Freeform 135"/>
            <p:cNvSpPr>
              <a:spLocks/>
            </p:cNvSpPr>
            <p:nvPr/>
          </p:nvSpPr>
          <p:spPr bwMode="auto">
            <a:xfrm>
              <a:off x="2241" y="1562"/>
              <a:ext cx="346" cy="260"/>
            </a:xfrm>
            <a:custGeom>
              <a:avLst/>
              <a:gdLst/>
              <a:ahLst/>
              <a:cxnLst>
                <a:cxn ang="0">
                  <a:pos x="346" y="231"/>
                </a:cxn>
                <a:cxn ang="0">
                  <a:pos x="346" y="243"/>
                </a:cxn>
                <a:cxn ang="0">
                  <a:pos x="323" y="260"/>
                </a:cxn>
                <a:cxn ang="0">
                  <a:pos x="316" y="260"/>
                </a:cxn>
                <a:cxn ang="0">
                  <a:pos x="271" y="226"/>
                </a:cxn>
                <a:cxn ang="0">
                  <a:pos x="248" y="215"/>
                </a:cxn>
                <a:cxn ang="0">
                  <a:pos x="233" y="198"/>
                </a:cxn>
                <a:cxn ang="0">
                  <a:pos x="218" y="186"/>
                </a:cxn>
                <a:cxn ang="0">
                  <a:pos x="195" y="175"/>
                </a:cxn>
                <a:cxn ang="0">
                  <a:pos x="75" y="85"/>
                </a:cxn>
                <a:cxn ang="0">
                  <a:pos x="60" y="68"/>
                </a:cxn>
                <a:cxn ang="0">
                  <a:pos x="45" y="57"/>
                </a:cxn>
                <a:cxn ang="0">
                  <a:pos x="22" y="45"/>
                </a:cxn>
                <a:cxn ang="0">
                  <a:pos x="15" y="45"/>
                </a:cxn>
                <a:cxn ang="0">
                  <a:pos x="7" y="34"/>
                </a:cxn>
                <a:cxn ang="0">
                  <a:pos x="7" y="28"/>
                </a:cxn>
                <a:cxn ang="0">
                  <a:pos x="0" y="23"/>
                </a:cxn>
                <a:cxn ang="0">
                  <a:pos x="0" y="11"/>
                </a:cxn>
                <a:cxn ang="0">
                  <a:pos x="7" y="6"/>
                </a:cxn>
                <a:cxn ang="0">
                  <a:pos x="15" y="6"/>
                </a:cxn>
                <a:cxn ang="0">
                  <a:pos x="22" y="0"/>
                </a:cxn>
                <a:cxn ang="0">
                  <a:pos x="45" y="0"/>
                </a:cxn>
                <a:cxn ang="0">
                  <a:pos x="346" y="231"/>
                </a:cxn>
              </a:cxnLst>
              <a:rect l="0" t="0" r="r" b="b"/>
              <a:pathLst>
                <a:path w="346" h="260">
                  <a:moveTo>
                    <a:pt x="346" y="231"/>
                  </a:moveTo>
                  <a:lnTo>
                    <a:pt x="346" y="243"/>
                  </a:lnTo>
                  <a:lnTo>
                    <a:pt x="323" y="260"/>
                  </a:lnTo>
                  <a:lnTo>
                    <a:pt x="316" y="260"/>
                  </a:lnTo>
                  <a:lnTo>
                    <a:pt x="271" y="226"/>
                  </a:lnTo>
                  <a:lnTo>
                    <a:pt x="248" y="215"/>
                  </a:lnTo>
                  <a:lnTo>
                    <a:pt x="233" y="198"/>
                  </a:lnTo>
                  <a:lnTo>
                    <a:pt x="218" y="186"/>
                  </a:lnTo>
                  <a:lnTo>
                    <a:pt x="195" y="175"/>
                  </a:lnTo>
                  <a:lnTo>
                    <a:pt x="75" y="85"/>
                  </a:lnTo>
                  <a:lnTo>
                    <a:pt x="60" y="68"/>
                  </a:lnTo>
                  <a:lnTo>
                    <a:pt x="45" y="57"/>
                  </a:lnTo>
                  <a:lnTo>
                    <a:pt x="22" y="45"/>
                  </a:lnTo>
                  <a:lnTo>
                    <a:pt x="15" y="45"/>
                  </a:lnTo>
                  <a:lnTo>
                    <a:pt x="7" y="34"/>
                  </a:lnTo>
                  <a:lnTo>
                    <a:pt x="7" y="28"/>
                  </a:lnTo>
                  <a:lnTo>
                    <a:pt x="0" y="23"/>
                  </a:lnTo>
                  <a:lnTo>
                    <a:pt x="0" y="11"/>
                  </a:lnTo>
                  <a:lnTo>
                    <a:pt x="7" y="6"/>
                  </a:lnTo>
                  <a:lnTo>
                    <a:pt x="15" y="6"/>
                  </a:lnTo>
                  <a:lnTo>
                    <a:pt x="22" y="0"/>
                  </a:lnTo>
                  <a:lnTo>
                    <a:pt x="45" y="0"/>
                  </a:lnTo>
                  <a:lnTo>
                    <a:pt x="346" y="231"/>
                  </a:lnTo>
                  <a:close/>
                </a:path>
              </a:pathLst>
            </a:custGeom>
            <a:solidFill>
              <a:schemeClr val="bg1"/>
            </a:solidFill>
            <a:ln w="12700" cmpd="sng">
              <a:solidFill>
                <a:srgbClr val="33CCCC"/>
              </a:solidFill>
              <a:round/>
              <a:headEnd/>
              <a:tailEnd/>
            </a:ln>
          </p:spPr>
          <p:txBody>
            <a:bodyPr/>
            <a:lstStyle/>
            <a:p>
              <a:endParaRPr lang="en-US"/>
            </a:p>
          </p:txBody>
        </p:sp>
        <p:sp>
          <p:nvSpPr>
            <p:cNvPr id="6280" name="Freeform 136"/>
            <p:cNvSpPr>
              <a:spLocks/>
            </p:cNvSpPr>
            <p:nvPr/>
          </p:nvSpPr>
          <p:spPr bwMode="auto">
            <a:xfrm>
              <a:off x="1354" y="1573"/>
              <a:ext cx="112" cy="63"/>
            </a:xfrm>
            <a:custGeom>
              <a:avLst/>
              <a:gdLst/>
              <a:ahLst/>
              <a:cxnLst>
                <a:cxn ang="0">
                  <a:pos x="112" y="23"/>
                </a:cxn>
                <a:cxn ang="0">
                  <a:pos x="112" y="29"/>
                </a:cxn>
                <a:cxn ang="0">
                  <a:pos x="105" y="34"/>
                </a:cxn>
                <a:cxn ang="0">
                  <a:pos x="105" y="40"/>
                </a:cxn>
                <a:cxn ang="0">
                  <a:pos x="97" y="46"/>
                </a:cxn>
                <a:cxn ang="0">
                  <a:pos x="97" y="51"/>
                </a:cxn>
                <a:cxn ang="0">
                  <a:pos x="82" y="63"/>
                </a:cxn>
                <a:cxn ang="0">
                  <a:pos x="52" y="63"/>
                </a:cxn>
                <a:cxn ang="0">
                  <a:pos x="45" y="57"/>
                </a:cxn>
                <a:cxn ang="0">
                  <a:pos x="37" y="57"/>
                </a:cxn>
                <a:cxn ang="0">
                  <a:pos x="22" y="51"/>
                </a:cxn>
                <a:cxn ang="0">
                  <a:pos x="0" y="34"/>
                </a:cxn>
                <a:cxn ang="0">
                  <a:pos x="0" y="23"/>
                </a:cxn>
                <a:cxn ang="0">
                  <a:pos x="15" y="12"/>
                </a:cxn>
                <a:cxn ang="0">
                  <a:pos x="22" y="17"/>
                </a:cxn>
                <a:cxn ang="0">
                  <a:pos x="45" y="0"/>
                </a:cxn>
                <a:cxn ang="0">
                  <a:pos x="82" y="0"/>
                </a:cxn>
                <a:cxn ang="0">
                  <a:pos x="112" y="23"/>
                </a:cxn>
              </a:cxnLst>
              <a:rect l="0" t="0" r="r" b="b"/>
              <a:pathLst>
                <a:path w="112" h="63">
                  <a:moveTo>
                    <a:pt x="112" y="23"/>
                  </a:moveTo>
                  <a:lnTo>
                    <a:pt x="112" y="29"/>
                  </a:lnTo>
                  <a:lnTo>
                    <a:pt x="105" y="34"/>
                  </a:lnTo>
                  <a:lnTo>
                    <a:pt x="105" y="40"/>
                  </a:lnTo>
                  <a:lnTo>
                    <a:pt x="97" y="46"/>
                  </a:lnTo>
                  <a:lnTo>
                    <a:pt x="97" y="51"/>
                  </a:lnTo>
                  <a:lnTo>
                    <a:pt x="82" y="63"/>
                  </a:lnTo>
                  <a:lnTo>
                    <a:pt x="52" y="63"/>
                  </a:lnTo>
                  <a:lnTo>
                    <a:pt x="45" y="57"/>
                  </a:lnTo>
                  <a:lnTo>
                    <a:pt x="37" y="57"/>
                  </a:lnTo>
                  <a:lnTo>
                    <a:pt x="22" y="51"/>
                  </a:lnTo>
                  <a:lnTo>
                    <a:pt x="0" y="34"/>
                  </a:lnTo>
                  <a:lnTo>
                    <a:pt x="0" y="23"/>
                  </a:lnTo>
                  <a:lnTo>
                    <a:pt x="15" y="12"/>
                  </a:lnTo>
                  <a:lnTo>
                    <a:pt x="22" y="17"/>
                  </a:lnTo>
                  <a:lnTo>
                    <a:pt x="45" y="0"/>
                  </a:lnTo>
                  <a:lnTo>
                    <a:pt x="82" y="0"/>
                  </a:lnTo>
                  <a:lnTo>
                    <a:pt x="112" y="23"/>
                  </a:lnTo>
                  <a:close/>
                </a:path>
              </a:pathLst>
            </a:custGeom>
            <a:solidFill>
              <a:schemeClr val="bg1"/>
            </a:solidFill>
            <a:ln w="12700" cmpd="sng">
              <a:solidFill>
                <a:srgbClr val="33CCCC"/>
              </a:solidFill>
              <a:round/>
              <a:headEnd/>
              <a:tailEnd/>
            </a:ln>
          </p:spPr>
          <p:txBody>
            <a:bodyPr/>
            <a:lstStyle/>
            <a:p>
              <a:endParaRPr lang="en-US"/>
            </a:p>
          </p:txBody>
        </p:sp>
        <p:sp>
          <p:nvSpPr>
            <p:cNvPr id="6281" name="Freeform 137"/>
            <p:cNvSpPr>
              <a:spLocks/>
            </p:cNvSpPr>
            <p:nvPr/>
          </p:nvSpPr>
          <p:spPr bwMode="auto">
            <a:xfrm>
              <a:off x="1436" y="1573"/>
              <a:ext cx="151" cy="514"/>
            </a:xfrm>
            <a:custGeom>
              <a:avLst/>
              <a:gdLst/>
              <a:ahLst/>
              <a:cxnLst>
                <a:cxn ang="0">
                  <a:pos x="151" y="17"/>
                </a:cxn>
                <a:cxn ang="0">
                  <a:pos x="128" y="79"/>
                </a:cxn>
                <a:cxn ang="0">
                  <a:pos x="113" y="136"/>
                </a:cxn>
                <a:cxn ang="0">
                  <a:pos x="98" y="198"/>
                </a:cxn>
                <a:cxn ang="0">
                  <a:pos x="83" y="260"/>
                </a:cxn>
                <a:cxn ang="0">
                  <a:pos x="75" y="316"/>
                </a:cxn>
                <a:cxn ang="0">
                  <a:pos x="60" y="378"/>
                </a:cxn>
                <a:cxn ang="0">
                  <a:pos x="53" y="440"/>
                </a:cxn>
                <a:cxn ang="0">
                  <a:pos x="45" y="502"/>
                </a:cxn>
                <a:cxn ang="0">
                  <a:pos x="45" y="508"/>
                </a:cxn>
                <a:cxn ang="0">
                  <a:pos x="38" y="508"/>
                </a:cxn>
                <a:cxn ang="0">
                  <a:pos x="30" y="514"/>
                </a:cxn>
                <a:cxn ang="0">
                  <a:pos x="0" y="514"/>
                </a:cxn>
                <a:cxn ang="0">
                  <a:pos x="0" y="457"/>
                </a:cxn>
                <a:cxn ang="0">
                  <a:pos x="8" y="401"/>
                </a:cxn>
                <a:cxn ang="0">
                  <a:pos x="15" y="344"/>
                </a:cxn>
                <a:cxn ang="0">
                  <a:pos x="23" y="294"/>
                </a:cxn>
                <a:cxn ang="0">
                  <a:pos x="38" y="237"/>
                </a:cxn>
                <a:cxn ang="0">
                  <a:pos x="53" y="181"/>
                </a:cxn>
                <a:cxn ang="0">
                  <a:pos x="68" y="130"/>
                </a:cxn>
                <a:cxn ang="0">
                  <a:pos x="83" y="79"/>
                </a:cxn>
                <a:cxn ang="0">
                  <a:pos x="83" y="57"/>
                </a:cxn>
                <a:cxn ang="0">
                  <a:pos x="90" y="46"/>
                </a:cxn>
                <a:cxn ang="0">
                  <a:pos x="90" y="23"/>
                </a:cxn>
                <a:cxn ang="0">
                  <a:pos x="98" y="12"/>
                </a:cxn>
                <a:cxn ang="0">
                  <a:pos x="106" y="6"/>
                </a:cxn>
                <a:cxn ang="0">
                  <a:pos x="121" y="0"/>
                </a:cxn>
                <a:cxn ang="0">
                  <a:pos x="128" y="0"/>
                </a:cxn>
                <a:cxn ang="0">
                  <a:pos x="151" y="17"/>
                </a:cxn>
              </a:cxnLst>
              <a:rect l="0" t="0" r="r" b="b"/>
              <a:pathLst>
                <a:path w="151" h="514">
                  <a:moveTo>
                    <a:pt x="151" y="17"/>
                  </a:moveTo>
                  <a:lnTo>
                    <a:pt x="128" y="79"/>
                  </a:lnTo>
                  <a:lnTo>
                    <a:pt x="113" y="136"/>
                  </a:lnTo>
                  <a:lnTo>
                    <a:pt x="98" y="198"/>
                  </a:lnTo>
                  <a:lnTo>
                    <a:pt x="83" y="260"/>
                  </a:lnTo>
                  <a:lnTo>
                    <a:pt x="75" y="316"/>
                  </a:lnTo>
                  <a:lnTo>
                    <a:pt x="60" y="378"/>
                  </a:lnTo>
                  <a:lnTo>
                    <a:pt x="53" y="440"/>
                  </a:lnTo>
                  <a:lnTo>
                    <a:pt x="45" y="502"/>
                  </a:lnTo>
                  <a:lnTo>
                    <a:pt x="45" y="508"/>
                  </a:lnTo>
                  <a:lnTo>
                    <a:pt x="38" y="508"/>
                  </a:lnTo>
                  <a:lnTo>
                    <a:pt x="30" y="514"/>
                  </a:lnTo>
                  <a:lnTo>
                    <a:pt x="0" y="514"/>
                  </a:lnTo>
                  <a:lnTo>
                    <a:pt x="0" y="457"/>
                  </a:lnTo>
                  <a:lnTo>
                    <a:pt x="8" y="401"/>
                  </a:lnTo>
                  <a:lnTo>
                    <a:pt x="15" y="344"/>
                  </a:lnTo>
                  <a:lnTo>
                    <a:pt x="23" y="294"/>
                  </a:lnTo>
                  <a:lnTo>
                    <a:pt x="38" y="237"/>
                  </a:lnTo>
                  <a:lnTo>
                    <a:pt x="53" y="181"/>
                  </a:lnTo>
                  <a:lnTo>
                    <a:pt x="68" y="130"/>
                  </a:lnTo>
                  <a:lnTo>
                    <a:pt x="83" y="79"/>
                  </a:lnTo>
                  <a:lnTo>
                    <a:pt x="83" y="57"/>
                  </a:lnTo>
                  <a:lnTo>
                    <a:pt x="90" y="46"/>
                  </a:lnTo>
                  <a:lnTo>
                    <a:pt x="90" y="23"/>
                  </a:lnTo>
                  <a:lnTo>
                    <a:pt x="98" y="12"/>
                  </a:lnTo>
                  <a:lnTo>
                    <a:pt x="106" y="6"/>
                  </a:lnTo>
                  <a:lnTo>
                    <a:pt x="121" y="0"/>
                  </a:lnTo>
                  <a:lnTo>
                    <a:pt x="128" y="0"/>
                  </a:lnTo>
                  <a:lnTo>
                    <a:pt x="151" y="17"/>
                  </a:lnTo>
                  <a:close/>
                </a:path>
              </a:pathLst>
            </a:custGeom>
            <a:solidFill>
              <a:schemeClr val="bg1"/>
            </a:solidFill>
            <a:ln w="12700" cmpd="sng">
              <a:solidFill>
                <a:srgbClr val="33CCCC"/>
              </a:solidFill>
              <a:round/>
              <a:headEnd/>
              <a:tailEnd/>
            </a:ln>
          </p:spPr>
          <p:txBody>
            <a:bodyPr/>
            <a:lstStyle/>
            <a:p>
              <a:endParaRPr lang="en-US"/>
            </a:p>
          </p:txBody>
        </p:sp>
        <p:sp>
          <p:nvSpPr>
            <p:cNvPr id="6282" name="Freeform 138"/>
            <p:cNvSpPr>
              <a:spLocks/>
            </p:cNvSpPr>
            <p:nvPr/>
          </p:nvSpPr>
          <p:spPr bwMode="auto">
            <a:xfrm>
              <a:off x="1902" y="1579"/>
              <a:ext cx="98" cy="62"/>
            </a:xfrm>
            <a:custGeom>
              <a:avLst/>
              <a:gdLst/>
              <a:ahLst/>
              <a:cxnLst>
                <a:cxn ang="0">
                  <a:pos x="98" y="34"/>
                </a:cxn>
                <a:cxn ang="0">
                  <a:pos x="98" y="40"/>
                </a:cxn>
                <a:cxn ang="0">
                  <a:pos x="91" y="51"/>
                </a:cxn>
                <a:cxn ang="0">
                  <a:pos x="76" y="62"/>
                </a:cxn>
                <a:cxn ang="0">
                  <a:pos x="53" y="62"/>
                </a:cxn>
                <a:cxn ang="0">
                  <a:pos x="46" y="57"/>
                </a:cxn>
                <a:cxn ang="0">
                  <a:pos x="31" y="57"/>
                </a:cxn>
                <a:cxn ang="0">
                  <a:pos x="0" y="34"/>
                </a:cxn>
                <a:cxn ang="0">
                  <a:pos x="8" y="28"/>
                </a:cxn>
                <a:cxn ang="0">
                  <a:pos x="8" y="17"/>
                </a:cxn>
                <a:cxn ang="0">
                  <a:pos x="15" y="11"/>
                </a:cxn>
                <a:cxn ang="0">
                  <a:pos x="23" y="11"/>
                </a:cxn>
                <a:cxn ang="0">
                  <a:pos x="38" y="0"/>
                </a:cxn>
                <a:cxn ang="0">
                  <a:pos x="46" y="0"/>
                </a:cxn>
                <a:cxn ang="0">
                  <a:pos x="53" y="6"/>
                </a:cxn>
                <a:cxn ang="0">
                  <a:pos x="61" y="6"/>
                </a:cxn>
                <a:cxn ang="0">
                  <a:pos x="76" y="11"/>
                </a:cxn>
                <a:cxn ang="0">
                  <a:pos x="76" y="17"/>
                </a:cxn>
                <a:cxn ang="0">
                  <a:pos x="98" y="34"/>
                </a:cxn>
              </a:cxnLst>
              <a:rect l="0" t="0" r="r" b="b"/>
              <a:pathLst>
                <a:path w="98" h="62">
                  <a:moveTo>
                    <a:pt x="98" y="34"/>
                  </a:moveTo>
                  <a:lnTo>
                    <a:pt x="98" y="40"/>
                  </a:lnTo>
                  <a:lnTo>
                    <a:pt x="91" y="51"/>
                  </a:lnTo>
                  <a:lnTo>
                    <a:pt x="76" y="62"/>
                  </a:lnTo>
                  <a:lnTo>
                    <a:pt x="53" y="62"/>
                  </a:lnTo>
                  <a:lnTo>
                    <a:pt x="46" y="57"/>
                  </a:lnTo>
                  <a:lnTo>
                    <a:pt x="31" y="57"/>
                  </a:lnTo>
                  <a:lnTo>
                    <a:pt x="0" y="34"/>
                  </a:lnTo>
                  <a:lnTo>
                    <a:pt x="8" y="28"/>
                  </a:lnTo>
                  <a:lnTo>
                    <a:pt x="8" y="17"/>
                  </a:lnTo>
                  <a:lnTo>
                    <a:pt x="15" y="11"/>
                  </a:lnTo>
                  <a:lnTo>
                    <a:pt x="23" y="11"/>
                  </a:lnTo>
                  <a:lnTo>
                    <a:pt x="38" y="0"/>
                  </a:lnTo>
                  <a:lnTo>
                    <a:pt x="46" y="0"/>
                  </a:lnTo>
                  <a:lnTo>
                    <a:pt x="53" y="6"/>
                  </a:lnTo>
                  <a:lnTo>
                    <a:pt x="61" y="6"/>
                  </a:lnTo>
                  <a:lnTo>
                    <a:pt x="76" y="11"/>
                  </a:lnTo>
                  <a:lnTo>
                    <a:pt x="76" y="17"/>
                  </a:lnTo>
                  <a:lnTo>
                    <a:pt x="98" y="34"/>
                  </a:lnTo>
                  <a:close/>
                </a:path>
              </a:pathLst>
            </a:custGeom>
            <a:solidFill>
              <a:schemeClr val="bg1"/>
            </a:solidFill>
            <a:ln w="12700" cmpd="sng">
              <a:solidFill>
                <a:srgbClr val="33CCCC"/>
              </a:solidFill>
              <a:round/>
              <a:headEnd/>
              <a:tailEnd/>
            </a:ln>
          </p:spPr>
          <p:txBody>
            <a:bodyPr/>
            <a:lstStyle/>
            <a:p>
              <a:endParaRPr lang="en-US"/>
            </a:p>
          </p:txBody>
        </p:sp>
        <p:sp>
          <p:nvSpPr>
            <p:cNvPr id="6283" name="Freeform 139"/>
            <p:cNvSpPr>
              <a:spLocks/>
            </p:cNvSpPr>
            <p:nvPr/>
          </p:nvSpPr>
          <p:spPr bwMode="auto">
            <a:xfrm>
              <a:off x="1790" y="1585"/>
              <a:ext cx="165" cy="462"/>
            </a:xfrm>
            <a:custGeom>
              <a:avLst/>
              <a:gdLst/>
              <a:ahLst/>
              <a:cxnLst>
                <a:cxn ang="0">
                  <a:pos x="60" y="62"/>
                </a:cxn>
                <a:cxn ang="0">
                  <a:pos x="75" y="107"/>
                </a:cxn>
                <a:cxn ang="0">
                  <a:pos x="90" y="158"/>
                </a:cxn>
                <a:cxn ang="0">
                  <a:pos x="97" y="203"/>
                </a:cxn>
                <a:cxn ang="0">
                  <a:pos x="112" y="254"/>
                </a:cxn>
                <a:cxn ang="0">
                  <a:pos x="127" y="299"/>
                </a:cxn>
                <a:cxn ang="0">
                  <a:pos x="143" y="349"/>
                </a:cxn>
                <a:cxn ang="0">
                  <a:pos x="150" y="400"/>
                </a:cxn>
                <a:cxn ang="0">
                  <a:pos x="165" y="445"/>
                </a:cxn>
                <a:cxn ang="0">
                  <a:pos x="165" y="457"/>
                </a:cxn>
                <a:cxn ang="0">
                  <a:pos x="158" y="462"/>
                </a:cxn>
                <a:cxn ang="0">
                  <a:pos x="112" y="462"/>
                </a:cxn>
                <a:cxn ang="0">
                  <a:pos x="105" y="406"/>
                </a:cxn>
                <a:cxn ang="0">
                  <a:pos x="90" y="349"/>
                </a:cxn>
                <a:cxn ang="0">
                  <a:pos x="67" y="293"/>
                </a:cxn>
                <a:cxn ang="0">
                  <a:pos x="60" y="237"/>
                </a:cxn>
                <a:cxn ang="0">
                  <a:pos x="37" y="180"/>
                </a:cxn>
                <a:cxn ang="0">
                  <a:pos x="22" y="129"/>
                </a:cxn>
                <a:cxn ang="0">
                  <a:pos x="15" y="73"/>
                </a:cxn>
                <a:cxn ang="0">
                  <a:pos x="0" y="17"/>
                </a:cxn>
                <a:cxn ang="0">
                  <a:pos x="0" y="11"/>
                </a:cxn>
                <a:cxn ang="0">
                  <a:pos x="7" y="5"/>
                </a:cxn>
                <a:cxn ang="0">
                  <a:pos x="15" y="5"/>
                </a:cxn>
                <a:cxn ang="0">
                  <a:pos x="22" y="0"/>
                </a:cxn>
                <a:cxn ang="0">
                  <a:pos x="37" y="0"/>
                </a:cxn>
                <a:cxn ang="0">
                  <a:pos x="52" y="11"/>
                </a:cxn>
                <a:cxn ang="0">
                  <a:pos x="52" y="28"/>
                </a:cxn>
                <a:cxn ang="0">
                  <a:pos x="60" y="45"/>
                </a:cxn>
                <a:cxn ang="0">
                  <a:pos x="60" y="62"/>
                </a:cxn>
              </a:cxnLst>
              <a:rect l="0" t="0" r="r" b="b"/>
              <a:pathLst>
                <a:path w="165" h="462">
                  <a:moveTo>
                    <a:pt x="60" y="62"/>
                  </a:moveTo>
                  <a:lnTo>
                    <a:pt x="75" y="107"/>
                  </a:lnTo>
                  <a:lnTo>
                    <a:pt x="90" y="158"/>
                  </a:lnTo>
                  <a:lnTo>
                    <a:pt x="97" y="203"/>
                  </a:lnTo>
                  <a:lnTo>
                    <a:pt x="112" y="254"/>
                  </a:lnTo>
                  <a:lnTo>
                    <a:pt x="127" y="299"/>
                  </a:lnTo>
                  <a:lnTo>
                    <a:pt x="143" y="349"/>
                  </a:lnTo>
                  <a:lnTo>
                    <a:pt x="150" y="400"/>
                  </a:lnTo>
                  <a:lnTo>
                    <a:pt x="165" y="445"/>
                  </a:lnTo>
                  <a:lnTo>
                    <a:pt x="165" y="457"/>
                  </a:lnTo>
                  <a:lnTo>
                    <a:pt x="158" y="462"/>
                  </a:lnTo>
                  <a:lnTo>
                    <a:pt x="112" y="462"/>
                  </a:lnTo>
                  <a:lnTo>
                    <a:pt x="105" y="406"/>
                  </a:lnTo>
                  <a:lnTo>
                    <a:pt x="90" y="349"/>
                  </a:lnTo>
                  <a:lnTo>
                    <a:pt x="67" y="293"/>
                  </a:lnTo>
                  <a:lnTo>
                    <a:pt x="60" y="237"/>
                  </a:lnTo>
                  <a:lnTo>
                    <a:pt x="37" y="180"/>
                  </a:lnTo>
                  <a:lnTo>
                    <a:pt x="22" y="129"/>
                  </a:lnTo>
                  <a:lnTo>
                    <a:pt x="15" y="73"/>
                  </a:lnTo>
                  <a:lnTo>
                    <a:pt x="0" y="17"/>
                  </a:lnTo>
                  <a:lnTo>
                    <a:pt x="0" y="11"/>
                  </a:lnTo>
                  <a:lnTo>
                    <a:pt x="7" y="5"/>
                  </a:lnTo>
                  <a:lnTo>
                    <a:pt x="15" y="5"/>
                  </a:lnTo>
                  <a:lnTo>
                    <a:pt x="22" y="0"/>
                  </a:lnTo>
                  <a:lnTo>
                    <a:pt x="37" y="0"/>
                  </a:lnTo>
                  <a:lnTo>
                    <a:pt x="52" y="11"/>
                  </a:lnTo>
                  <a:lnTo>
                    <a:pt x="52" y="28"/>
                  </a:lnTo>
                  <a:lnTo>
                    <a:pt x="60" y="45"/>
                  </a:lnTo>
                  <a:lnTo>
                    <a:pt x="60" y="62"/>
                  </a:lnTo>
                  <a:close/>
                </a:path>
              </a:pathLst>
            </a:custGeom>
            <a:solidFill>
              <a:schemeClr val="bg1"/>
            </a:solidFill>
            <a:ln w="12700" cmpd="sng">
              <a:solidFill>
                <a:srgbClr val="33CCCC"/>
              </a:solidFill>
              <a:round/>
              <a:headEnd/>
              <a:tailEnd/>
            </a:ln>
          </p:spPr>
          <p:txBody>
            <a:bodyPr/>
            <a:lstStyle/>
            <a:p>
              <a:endParaRPr lang="en-US"/>
            </a:p>
          </p:txBody>
        </p:sp>
        <p:sp>
          <p:nvSpPr>
            <p:cNvPr id="6284" name="Freeform 140"/>
            <p:cNvSpPr>
              <a:spLocks/>
            </p:cNvSpPr>
            <p:nvPr/>
          </p:nvSpPr>
          <p:spPr bwMode="auto">
            <a:xfrm>
              <a:off x="1624" y="1607"/>
              <a:ext cx="90" cy="62"/>
            </a:xfrm>
            <a:custGeom>
              <a:avLst/>
              <a:gdLst/>
              <a:ahLst/>
              <a:cxnLst>
                <a:cxn ang="0">
                  <a:pos x="90" y="17"/>
                </a:cxn>
                <a:cxn ang="0">
                  <a:pos x="90" y="29"/>
                </a:cxn>
                <a:cxn ang="0">
                  <a:pos x="83" y="40"/>
                </a:cxn>
                <a:cxn ang="0">
                  <a:pos x="53" y="62"/>
                </a:cxn>
                <a:cxn ang="0">
                  <a:pos x="45" y="62"/>
                </a:cxn>
                <a:cxn ang="0">
                  <a:pos x="38" y="57"/>
                </a:cxn>
                <a:cxn ang="0">
                  <a:pos x="30" y="57"/>
                </a:cxn>
                <a:cxn ang="0">
                  <a:pos x="8" y="40"/>
                </a:cxn>
                <a:cxn ang="0">
                  <a:pos x="0" y="40"/>
                </a:cxn>
                <a:cxn ang="0">
                  <a:pos x="8" y="29"/>
                </a:cxn>
                <a:cxn ang="0">
                  <a:pos x="15" y="17"/>
                </a:cxn>
                <a:cxn ang="0">
                  <a:pos x="15" y="12"/>
                </a:cxn>
                <a:cxn ang="0">
                  <a:pos x="30" y="0"/>
                </a:cxn>
                <a:cxn ang="0">
                  <a:pos x="68" y="0"/>
                </a:cxn>
                <a:cxn ang="0">
                  <a:pos x="90" y="17"/>
                </a:cxn>
              </a:cxnLst>
              <a:rect l="0" t="0" r="r" b="b"/>
              <a:pathLst>
                <a:path w="90" h="62">
                  <a:moveTo>
                    <a:pt x="90" y="17"/>
                  </a:moveTo>
                  <a:lnTo>
                    <a:pt x="90" y="29"/>
                  </a:lnTo>
                  <a:lnTo>
                    <a:pt x="83" y="40"/>
                  </a:lnTo>
                  <a:lnTo>
                    <a:pt x="53" y="62"/>
                  </a:lnTo>
                  <a:lnTo>
                    <a:pt x="45" y="62"/>
                  </a:lnTo>
                  <a:lnTo>
                    <a:pt x="38" y="57"/>
                  </a:lnTo>
                  <a:lnTo>
                    <a:pt x="30" y="57"/>
                  </a:lnTo>
                  <a:lnTo>
                    <a:pt x="8" y="40"/>
                  </a:lnTo>
                  <a:lnTo>
                    <a:pt x="0" y="40"/>
                  </a:lnTo>
                  <a:lnTo>
                    <a:pt x="8" y="29"/>
                  </a:lnTo>
                  <a:lnTo>
                    <a:pt x="15" y="17"/>
                  </a:lnTo>
                  <a:lnTo>
                    <a:pt x="15" y="12"/>
                  </a:lnTo>
                  <a:lnTo>
                    <a:pt x="30" y="0"/>
                  </a:lnTo>
                  <a:lnTo>
                    <a:pt x="68" y="0"/>
                  </a:lnTo>
                  <a:lnTo>
                    <a:pt x="90" y="17"/>
                  </a:lnTo>
                  <a:close/>
                </a:path>
              </a:pathLst>
            </a:custGeom>
            <a:solidFill>
              <a:schemeClr val="bg1"/>
            </a:solidFill>
            <a:ln w="12700" cmpd="sng">
              <a:solidFill>
                <a:srgbClr val="33CCCC"/>
              </a:solidFill>
              <a:round/>
              <a:headEnd/>
              <a:tailEnd/>
            </a:ln>
          </p:spPr>
          <p:txBody>
            <a:bodyPr/>
            <a:lstStyle/>
            <a:p>
              <a:endParaRPr lang="en-US"/>
            </a:p>
          </p:txBody>
        </p:sp>
        <p:sp>
          <p:nvSpPr>
            <p:cNvPr id="6285" name="Freeform 141"/>
            <p:cNvSpPr>
              <a:spLocks/>
            </p:cNvSpPr>
            <p:nvPr/>
          </p:nvSpPr>
          <p:spPr bwMode="auto">
            <a:xfrm>
              <a:off x="767" y="1613"/>
              <a:ext cx="316" cy="259"/>
            </a:xfrm>
            <a:custGeom>
              <a:avLst/>
              <a:gdLst/>
              <a:ahLst/>
              <a:cxnLst>
                <a:cxn ang="0">
                  <a:pos x="316" y="11"/>
                </a:cxn>
                <a:cxn ang="0">
                  <a:pos x="316" y="23"/>
                </a:cxn>
                <a:cxn ang="0">
                  <a:pos x="263" y="62"/>
                </a:cxn>
                <a:cxn ang="0">
                  <a:pos x="256" y="79"/>
                </a:cxn>
                <a:cxn ang="0">
                  <a:pos x="196" y="124"/>
                </a:cxn>
                <a:cxn ang="0">
                  <a:pos x="180" y="141"/>
                </a:cxn>
                <a:cxn ang="0">
                  <a:pos x="173" y="152"/>
                </a:cxn>
                <a:cxn ang="0">
                  <a:pos x="128" y="186"/>
                </a:cxn>
                <a:cxn ang="0">
                  <a:pos x="113" y="203"/>
                </a:cxn>
                <a:cxn ang="0">
                  <a:pos x="98" y="209"/>
                </a:cxn>
                <a:cxn ang="0">
                  <a:pos x="90" y="226"/>
                </a:cxn>
                <a:cxn ang="0">
                  <a:pos x="68" y="237"/>
                </a:cxn>
                <a:cxn ang="0">
                  <a:pos x="53" y="248"/>
                </a:cxn>
                <a:cxn ang="0">
                  <a:pos x="45" y="259"/>
                </a:cxn>
                <a:cxn ang="0">
                  <a:pos x="30" y="259"/>
                </a:cxn>
                <a:cxn ang="0">
                  <a:pos x="23" y="254"/>
                </a:cxn>
                <a:cxn ang="0">
                  <a:pos x="15" y="254"/>
                </a:cxn>
                <a:cxn ang="0">
                  <a:pos x="0" y="242"/>
                </a:cxn>
                <a:cxn ang="0">
                  <a:pos x="38" y="214"/>
                </a:cxn>
                <a:cxn ang="0">
                  <a:pos x="53" y="197"/>
                </a:cxn>
                <a:cxn ang="0">
                  <a:pos x="68" y="180"/>
                </a:cxn>
                <a:cxn ang="0">
                  <a:pos x="90" y="169"/>
                </a:cxn>
                <a:cxn ang="0">
                  <a:pos x="105" y="152"/>
                </a:cxn>
                <a:cxn ang="0">
                  <a:pos x="120" y="141"/>
                </a:cxn>
                <a:cxn ang="0">
                  <a:pos x="135" y="124"/>
                </a:cxn>
                <a:cxn ang="0">
                  <a:pos x="158" y="107"/>
                </a:cxn>
                <a:cxn ang="0">
                  <a:pos x="173" y="90"/>
                </a:cxn>
                <a:cxn ang="0">
                  <a:pos x="188" y="79"/>
                </a:cxn>
                <a:cxn ang="0">
                  <a:pos x="203" y="62"/>
                </a:cxn>
                <a:cxn ang="0">
                  <a:pos x="218" y="45"/>
                </a:cxn>
                <a:cxn ang="0">
                  <a:pos x="241" y="34"/>
                </a:cxn>
                <a:cxn ang="0">
                  <a:pos x="256" y="17"/>
                </a:cxn>
                <a:cxn ang="0">
                  <a:pos x="271" y="0"/>
                </a:cxn>
                <a:cxn ang="0">
                  <a:pos x="301" y="0"/>
                </a:cxn>
                <a:cxn ang="0">
                  <a:pos x="316" y="11"/>
                </a:cxn>
              </a:cxnLst>
              <a:rect l="0" t="0" r="r" b="b"/>
              <a:pathLst>
                <a:path w="316" h="259">
                  <a:moveTo>
                    <a:pt x="316" y="11"/>
                  </a:moveTo>
                  <a:lnTo>
                    <a:pt x="316" y="23"/>
                  </a:lnTo>
                  <a:lnTo>
                    <a:pt x="263" y="62"/>
                  </a:lnTo>
                  <a:lnTo>
                    <a:pt x="256" y="79"/>
                  </a:lnTo>
                  <a:lnTo>
                    <a:pt x="196" y="124"/>
                  </a:lnTo>
                  <a:lnTo>
                    <a:pt x="180" y="141"/>
                  </a:lnTo>
                  <a:lnTo>
                    <a:pt x="173" y="152"/>
                  </a:lnTo>
                  <a:lnTo>
                    <a:pt x="128" y="186"/>
                  </a:lnTo>
                  <a:lnTo>
                    <a:pt x="113" y="203"/>
                  </a:lnTo>
                  <a:lnTo>
                    <a:pt x="98" y="209"/>
                  </a:lnTo>
                  <a:lnTo>
                    <a:pt x="90" y="226"/>
                  </a:lnTo>
                  <a:lnTo>
                    <a:pt x="68" y="237"/>
                  </a:lnTo>
                  <a:lnTo>
                    <a:pt x="53" y="248"/>
                  </a:lnTo>
                  <a:lnTo>
                    <a:pt x="45" y="259"/>
                  </a:lnTo>
                  <a:lnTo>
                    <a:pt x="30" y="259"/>
                  </a:lnTo>
                  <a:lnTo>
                    <a:pt x="23" y="254"/>
                  </a:lnTo>
                  <a:lnTo>
                    <a:pt x="15" y="254"/>
                  </a:lnTo>
                  <a:lnTo>
                    <a:pt x="0" y="242"/>
                  </a:lnTo>
                  <a:lnTo>
                    <a:pt x="38" y="214"/>
                  </a:lnTo>
                  <a:lnTo>
                    <a:pt x="53" y="197"/>
                  </a:lnTo>
                  <a:lnTo>
                    <a:pt x="68" y="180"/>
                  </a:lnTo>
                  <a:lnTo>
                    <a:pt x="90" y="169"/>
                  </a:lnTo>
                  <a:lnTo>
                    <a:pt x="105" y="152"/>
                  </a:lnTo>
                  <a:lnTo>
                    <a:pt x="120" y="141"/>
                  </a:lnTo>
                  <a:lnTo>
                    <a:pt x="135" y="124"/>
                  </a:lnTo>
                  <a:lnTo>
                    <a:pt x="158" y="107"/>
                  </a:lnTo>
                  <a:lnTo>
                    <a:pt x="173" y="90"/>
                  </a:lnTo>
                  <a:lnTo>
                    <a:pt x="188" y="79"/>
                  </a:lnTo>
                  <a:lnTo>
                    <a:pt x="203" y="62"/>
                  </a:lnTo>
                  <a:lnTo>
                    <a:pt x="218" y="45"/>
                  </a:lnTo>
                  <a:lnTo>
                    <a:pt x="241" y="34"/>
                  </a:lnTo>
                  <a:lnTo>
                    <a:pt x="256" y="17"/>
                  </a:lnTo>
                  <a:lnTo>
                    <a:pt x="271" y="0"/>
                  </a:lnTo>
                  <a:lnTo>
                    <a:pt x="301" y="0"/>
                  </a:lnTo>
                  <a:lnTo>
                    <a:pt x="316" y="11"/>
                  </a:lnTo>
                  <a:close/>
                </a:path>
              </a:pathLst>
            </a:custGeom>
            <a:solidFill>
              <a:schemeClr val="bg1"/>
            </a:solidFill>
            <a:ln w="12700" cmpd="sng">
              <a:solidFill>
                <a:srgbClr val="33CCCC"/>
              </a:solidFill>
              <a:round/>
              <a:headEnd/>
              <a:tailEnd/>
            </a:ln>
          </p:spPr>
          <p:txBody>
            <a:bodyPr/>
            <a:lstStyle/>
            <a:p>
              <a:endParaRPr lang="en-US"/>
            </a:p>
          </p:txBody>
        </p:sp>
        <p:sp>
          <p:nvSpPr>
            <p:cNvPr id="6286" name="Freeform 142"/>
            <p:cNvSpPr>
              <a:spLocks/>
            </p:cNvSpPr>
            <p:nvPr/>
          </p:nvSpPr>
          <p:spPr bwMode="auto">
            <a:xfrm>
              <a:off x="3677" y="1647"/>
              <a:ext cx="158" cy="107"/>
            </a:xfrm>
            <a:custGeom>
              <a:avLst/>
              <a:gdLst/>
              <a:ahLst/>
              <a:cxnLst>
                <a:cxn ang="0">
                  <a:pos x="105" y="0"/>
                </a:cxn>
                <a:cxn ang="0">
                  <a:pos x="105" y="11"/>
                </a:cxn>
                <a:cxn ang="0">
                  <a:pos x="120" y="22"/>
                </a:cxn>
                <a:cxn ang="0">
                  <a:pos x="158" y="22"/>
                </a:cxn>
                <a:cxn ang="0">
                  <a:pos x="150" y="34"/>
                </a:cxn>
                <a:cxn ang="0">
                  <a:pos x="143" y="45"/>
                </a:cxn>
                <a:cxn ang="0">
                  <a:pos x="135" y="51"/>
                </a:cxn>
                <a:cxn ang="0">
                  <a:pos x="120" y="56"/>
                </a:cxn>
                <a:cxn ang="0">
                  <a:pos x="120" y="62"/>
                </a:cxn>
                <a:cxn ang="0">
                  <a:pos x="113" y="73"/>
                </a:cxn>
                <a:cxn ang="0">
                  <a:pos x="113" y="84"/>
                </a:cxn>
                <a:cxn ang="0">
                  <a:pos x="98" y="90"/>
                </a:cxn>
                <a:cxn ang="0">
                  <a:pos x="83" y="84"/>
                </a:cxn>
                <a:cxn ang="0">
                  <a:pos x="60" y="84"/>
                </a:cxn>
                <a:cxn ang="0">
                  <a:pos x="38" y="101"/>
                </a:cxn>
                <a:cxn ang="0">
                  <a:pos x="23" y="107"/>
                </a:cxn>
                <a:cxn ang="0">
                  <a:pos x="15" y="107"/>
                </a:cxn>
                <a:cxn ang="0">
                  <a:pos x="15" y="90"/>
                </a:cxn>
                <a:cxn ang="0">
                  <a:pos x="23" y="84"/>
                </a:cxn>
                <a:cxn ang="0">
                  <a:pos x="30" y="73"/>
                </a:cxn>
                <a:cxn ang="0">
                  <a:pos x="30" y="56"/>
                </a:cxn>
                <a:cxn ang="0">
                  <a:pos x="23" y="51"/>
                </a:cxn>
                <a:cxn ang="0">
                  <a:pos x="8" y="51"/>
                </a:cxn>
                <a:cxn ang="0">
                  <a:pos x="0" y="39"/>
                </a:cxn>
                <a:cxn ang="0">
                  <a:pos x="8" y="34"/>
                </a:cxn>
                <a:cxn ang="0">
                  <a:pos x="15" y="34"/>
                </a:cxn>
                <a:cxn ang="0">
                  <a:pos x="23" y="28"/>
                </a:cxn>
                <a:cxn ang="0">
                  <a:pos x="75" y="28"/>
                </a:cxn>
                <a:cxn ang="0">
                  <a:pos x="75" y="22"/>
                </a:cxn>
                <a:cxn ang="0">
                  <a:pos x="83" y="22"/>
                </a:cxn>
                <a:cxn ang="0">
                  <a:pos x="83" y="17"/>
                </a:cxn>
                <a:cxn ang="0">
                  <a:pos x="98" y="5"/>
                </a:cxn>
                <a:cxn ang="0">
                  <a:pos x="98" y="0"/>
                </a:cxn>
                <a:cxn ang="0">
                  <a:pos x="105" y="0"/>
                </a:cxn>
              </a:cxnLst>
              <a:rect l="0" t="0" r="r" b="b"/>
              <a:pathLst>
                <a:path w="158" h="107">
                  <a:moveTo>
                    <a:pt x="105" y="0"/>
                  </a:moveTo>
                  <a:lnTo>
                    <a:pt x="105" y="11"/>
                  </a:lnTo>
                  <a:lnTo>
                    <a:pt x="120" y="22"/>
                  </a:lnTo>
                  <a:lnTo>
                    <a:pt x="158" y="22"/>
                  </a:lnTo>
                  <a:lnTo>
                    <a:pt x="150" y="34"/>
                  </a:lnTo>
                  <a:lnTo>
                    <a:pt x="143" y="45"/>
                  </a:lnTo>
                  <a:lnTo>
                    <a:pt x="135" y="51"/>
                  </a:lnTo>
                  <a:lnTo>
                    <a:pt x="120" y="56"/>
                  </a:lnTo>
                  <a:lnTo>
                    <a:pt x="120" y="62"/>
                  </a:lnTo>
                  <a:lnTo>
                    <a:pt x="113" y="73"/>
                  </a:lnTo>
                  <a:lnTo>
                    <a:pt x="113" y="84"/>
                  </a:lnTo>
                  <a:lnTo>
                    <a:pt x="98" y="90"/>
                  </a:lnTo>
                  <a:lnTo>
                    <a:pt x="83" y="84"/>
                  </a:lnTo>
                  <a:lnTo>
                    <a:pt x="60" y="84"/>
                  </a:lnTo>
                  <a:lnTo>
                    <a:pt x="38" y="101"/>
                  </a:lnTo>
                  <a:lnTo>
                    <a:pt x="23" y="107"/>
                  </a:lnTo>
                  <a:lnTo>
                    <a:pt x="15" y="107"/>
                  </a:lnTo>
                  <a:lnTo>
                    <a:pt x="15" y="90"/>
                  </a:lnTo>
                  <a:lnTo>
                    <a:pt x="23" y="84"/>
                  </a:lnTo>
                  <a:lnTo>
                    <a:pt x="30" y="73"/>
                  </a:lnTo>
                  <a:lnTo>
                    <a:pt x="30" y="56"/>
                  </a:lnTo>
                  <a:lnTo>
                    <a:pt x="23" y="51"/>
                  </a:lnTo>
                  <a:lnTo>
                    <a:pt x="8" y="51"/>
                  </a:lnTo>
                  <a:lnTo>
                    <a:pt x="0" y="39"/>
                  </a:lnTo>
                  <a:lnTo>
                    <a:pt x="8" y="34"/>
                  </a:lnTo>
                  <a:lnTo>
                    <a:pt x="15" y="34"/>
                  </a:lnTo>
                  <a:lnTo>
                    <a:pt x="23" y="28"/>
                  </a:lnTo>
                  <a:lnTo>
                    <a:pt x="75" y="28"/>
                  </a:lnTo>
                  <a:lnTo>
                    <a:pt x="75" y="22"/>
                  </a:lnTo>
                  <a:lnTo>
                    <a:pt x="83" y="22"/>
                  </a:lnTo>
                  <a:lnTo>
                    <a:pt x="83" y="17"/>
                  </a:lnTo>
                  <a:lnTo>
                    <a:pt x="98" y="5"/>
                  </a:lnTo>
                  <a:lnTo>
                    <a:pt x="98" y="0"/>
                  </a:lnTo>
                  <a:lnTo>
                    <a:pt x="105" y="0"/>
                  </a:lnTo>
                  <a:close/>
                </a:path>
              </a:pathLst>
            </a:custGeom>
            <a:solidFill>
              <a:schemeClr val="bg1"/>
            </a:solidFill>
            <a:ln w="12700" cmpd="sng">
              <a:solidFill>
                <a:srgbClr val="33CCCC"/>
              </a:solidFill>
              <a:round/>
              <a:headEnd/>
              <a:tailEnd/>
            </a:ln>
          </p:spPr>
          <p:txBody>
            <a:bodyPr/>
            <a:lstStyle/>
            <a:p>
              <a:endParaRPr lang="en-US"/>
            </a:p>
          </p:txBody>
        </p:sp>
        <p:sp>
          <p:nvSpPr>
            <p:cNvPr id="6287" name="Freeform 143"/>
            <p:cNvSpPr>
              <a:spLocks/>
            </p:cNvSpPr>
            <p:nvPr/>
          </p:nvSpPr>
          <p:spPr bwMode="auto">
            <a:xfrm>
              <a:off x="1970" y="1681"/>
              <a:ext cx="181" cy="315"/>
            </a:xfrm>
            <a:custGeom>
              <a:avLst/>
              <a:gdLst/>
              <a:ahLst/>
              <a:cxnLst>
                <a:cxn ang="0">
                  <a:pos x="45" y="5"/>
                </a:cxn>
                <a:cxn ang="0">
                  <a:pos x="68" y="39"/>
                </a:cxn>
                <a:cxn ang="0">
                  <a:pos x="83" y="73"/>
                </a:cxn>
                <a:cxn ang="0">
                  <a:pos x="105" y="107"/>
                </a:cxn>
                <a:cxn ang="0">
                  <a:pos x="120" y="141"/>
                </a:cxn>
                <a:cxn ang="0">
                  <a:pos x="128" y="174"/>
                </a:cxn>
                <a:cxn ang="0">
                  <a:pos x="143" y="214"/>
                </a:cxn>
                <a:cxn ang="0">
                  <a:pos x="166" y="248"/>
                </a:cxn>
                <a:cxn ang="0">
                  <a:pos x="181" y="282"/>
                </a:cxn>
                <a:cxn ang="0">
                  <a:pos x="181" y="299"/>
                </a:cxn>
                <a:cxn ang="0">
                  <a:pos x="173" y="299"/>
                </a:cxn>
                <a:cxn ang="0">
                  <a:pos x="151" y="315"/>
                </a:cxn>
                <a:cxn ang="0">
                  <a:pos x="128" y="315"/>
                </a:cxn>
                <a:cxn ang="0">
                  <a:pos x="128" y="310"/>
                </a:cxn>
                <a:cxn ang="0">
                  <a:pos x="135" y="304"/>
                </a:cxn>
                <a:cxn ang="0">
                  <a:pos x="120" y="270"/>
                </a:cxn>
                <a:cxn ang="0">
                  <a:pos x="105" y="236"/>
                </a:cxn>
                <a:cxn ang="0">
                  <a:pos x="90" y="203"/>
                </a:cxn>
                <a:cxn ang="0">
                  <a:pos x="75" y="169"/>
                </a:cxn>
                <a:cxn ang="0">
                  <a:pos x="60" y="141"/>
                </a:cxn>
                <a:cxn ang="0">
                  <a:pos x="45" y="107"/>
                </a:cxn>
                <a:cxn ang="0">
                  <a:pos x="23" y="73"/>
                </a:cxn>
                <a:cxn ang="0">
                  <a:pos x="8" y="39"/>
                </a:cxn>
                <a:cxn ang="0">
                  <a:pos x="0" y="33"/>
                </a:cxn>
                <a:cxn ang="0">
                  <a:pos x="0" y="22"/>
                </a:cxn>
                <a:cxn ang="0">
                  <a:pos x="8" y="17"/>
                </a:cxn>
                <a:cxn ang="0">
                  <a:pos x="8" y="11"/>
                </a:cxn>
                <a:cxn ang="0">
                  <a:pos x="15" y="5"/>
                </a:cxn>
                <a:cxn ang="0">
                  <a:pos x="30" y="0"/>
                </a:cxn>
                <a:cxn ang="0">
                  <a:pos x="38" y="0"/>
                </a:cxn>
                <a:cxn ang="0">
                  <a:pos x="45" y="5"/>
                </a:cxn>
              </a:cxnLst>
              <a:rect l="0" t="0" r="r" b="b"/>
              <a:pathLst>
                <a:path w="181" h="315">
                  <a:moveTo>
                    <a:pt x="45" y="5"/>
                  </a:moveTo>
                  <a:lnTo>
                    <a:pt x="68" y="39"/>
                  </a:lnTo>
                  <a:lnTo>
                    <a:pt x="83" y="73"/>
                  </a:lnTo>
                  <a:lnTo>
                    <a:pt x="105" y="107"/>
                  </a:lnTo>
                  <a:lnTo>
                    <a:pt x="120" y="141"/>
                  </a:lnTo>
                  <a:lnTo>
                    <a:pt x="128" y="174"/>
                  </a:lnTo>
                  <a:lnTo>
                    <a:pt x="143" y="214"/>
                  </a:lnTo>
                  <a:lnTo>
                    <a:pt x="166" y="248"/>
                  </a:lnTo>
                  <a:lnTo>
                    <a:pt x="181" y="282"/>
                  </a:lnTo>
                  <a:lnTo>
                    <a:pt x="181" y="299"/>
                  </a:lnTo>
                  <a:lnTo>
                    <a:pt x="173" y="299"/>
                  </a:lnTo>
                  <a:lnTo>
                    <a:pt x="151" y="315"/>
                  </a:lnTo>
                  <a:lnTo>
                    <a:pt x="128" y="315"/>
                  </a:lnTo>
                  <a:lnTo>
                    <a:pt x="128" y="310"/>
                  </a:lnTo>
                  <a:lnTo>
                    <a:pt x="135" y="304"/>
                  </a:lnTo>
                  <a:lnTo>
                    <a:pt x="120" y="270"/>
                  </a:lnTo>
                  <a:lnTo>
                    <a:pt x="105" y="236"/>
                  </a:lnTo>
                  <a:lnTo>
                    <a:pt x="90" y="203"/>
                  </a:lnTo>
                  <a:lnTo>
                    <a:pt x="75" y="169"/>
                  </a:lnTo>
                  <a:lnTo>
                    <a:pt x="60" y="141"/>
                  </a:lnTo>
                  <a:lnTo>
                    <a:pt x="45" y="107"/>
                  </a:lnTo>
                  <a:lnTo>
                    <a:pt x="23" y="73"/>
                  </a:lnTo>
                  <a:lnTo>
                    <a:pt x="8" y="39"/>
                  </a:lnTo>
                  <a:lnTo>
                    <a:pt x="0" y="33"/>
                  </a:lnTo>
                  <a:lnTo>
                    <a:pt x="0" y="22"/>
                  </a:lnTo>
                  <a:lnTo>
                    <a:pt x="8" y="17"/>
                  </a:lnTo>
                  <a:lnTo>
                    <a:pt x="8" y="11"/>
                  </a:lnTo>
                  <a:lnTo>
                    <a:pt x="15" y="5"/>
                  </a:lnTo>
                  <a:lnTo>
                    <a:pt x="30" y="0"/>
                  </a:lnTo>
                  <a:lnTo>
                    <a:pt x="38" y="0"/>
                  </a:lnTo>
                  <a:lnTo>
                    <a:pt x="45" y="5"/>
                  </a:lnTo>
                  <a:close/>
                </a:path>
              </a:pathLst>
            </a:custGeom>
            <a:solidFill>
              <a:schemeClr val="bg1"/>
            </a:solidFill>
            <a:ln w="12700" cmpd="sng">
              <a:solidFill>
                <a:srgbClr val="33CCCC"/>
              </a:solidFill>
              <a:round/>
              <a:headEnd/>
              <a:tailEnd/>
            </a:ln>
          </p:spPr>
          <p:txBody>
            <a:bodyPr/>
            <a:lstStyle/>
            <a:p>
              <a:endParaRPr lang="en-US"/>
            </a:p>
          </p:txBody>
        </p:sp>
        <p:sp>
          <p:nvSpPr>
            <p:cNvPr id="6288" name="Freeform 144"/>
            <p:cNvSpPr>
              <a:spLocks/>
            </p:cNvSpPr>
            <p:nvPr/>
          </p:nvSpPr>
          <p:spPr bwMode="auto">
            <a:xfrm>
              <a:off x="5016" y="1692"/>
              <a:ext cx="165" cy="85"/>
            </a:xfrm>
            <a:custGeom>
              <a:avLst/>
              <a:gdLst/>
              <a:ahLst/>
              <a:cxnLst>
                <a:cxn ang="0">
                  <a:pos x="142" y="22"/>
                </a:cxn>
                <a:cxn ang="0">
                  <a:pos x="157" y="22"/>
                </a:cxn>
                <a:cxn ang="0">
                  <a:pos x="165" y="28"/>
                </a:cxn>
                <a:cxn ang="0">
                  <a:pos x="157" y="34"/>
                </a:cxn>
                <a:cxn ang="0">
                  <a:pos x="157" y="45"/>
                </a:cxn>
                <a:cxn ang="0">
                  <a:pos x="142" y="45"/>
                </a:cxn>
                <a:cxn ang="0">
                  <a:pos x="135" y="51"/>
                </a:cxn>
                <a:cxn ang="0">
                  <a:pos x="112" y="51"/>
                </a:cxn>
                <a:cxn ang="0">
                  <a:pos x="112" y="68"/>
                </a:cxn>
                <a:cxn ang="0">
                  <a:pos x="105" y="73"/>
                </a:cxn>
                <a:cxn ang="0">
                  <a:pos x="90" y="79"/>
                </a:cxn>
                <a:cxn ang="0">
                  <a:pos x="90" y="85"/>
                </a:cxn>
                <a:cxn ang="0">
                  <a:pos x="82" y="85"/>
                </a:cxn>
                <a:cxn ang="0">
                  <a:pos x="82" y="79"/>
                </a:cxn>
                <a:cxn ang="0">
                  <a:pos x="75" y="73"/>
                </a:cxn>
                <a:cxn ang="0">
                  <a:pos x="67" y="73"/>
                </a:cxn>
                <a:cxn ang="0">
                  <a:pos x="67" y="68"/>
                </a:cxn>
                <a:cxn ang="0">
                  <a:pos x="45" y="68"/>
                </a:cxn>
                <a:cxn ang="0">
                  <a:pos x="30" y="79"/>
                </a:cxn>
                <a:cxn ang="0">
                  <a:pos x="22" y="79"/>
                </a:cxn>
                <a:cxn ang="0">
                  <a:pos x="15" y="85"/>
                </a:cxn>
                <a:cxn ang="0">
                  <a:pos x="7" y="79"/>
                </a:cxn>
                <a:cxn ang="0">
                  <a:pos x="0" y="68"/>
                </a:cxn>
                <a:cxn ang="0">
                  <a:pos x="15" y="56"/>
                </a:cxn>
                <a:cxn ang="0">
                  <a:pos x="30" y="51"/>
                </a:cxn>
                <a:cxn ang="0">
                  <a:pos x="37" y="51"/>
                </a:cxn>
                <a:cxn ang="0">
                  <a:pos x="37" y="39"/>
                </a:cxn>
                <a:cxn ang="0">
                  <a:pos x="22" y="34"/>
                </a:cxn>
                <a:cxn ang="0">
                  <a:pos x="22" y="22"/>
                </a:cxn>
                <a:cxn ang="0">
                  <a:pos x="30" y="17"/>
                </a:cxn>
                <a:cxn ang="0">
                  <a:pos x="82" y="17"/>
                </a:cxn>
                <a:cxn ang="0">
                  <a:pos x="97" y="6"/>
                </a:cxn>
                <a:cxn ang="0">
                  <a:pos x="105" y="6"/>
                </a:cxn>
                <a:cxn ang="0">
                  <a:pos x="105" y="0"/>
                </a:cxn>
                <a:cxn ang="0">
                  <a:pos x="112" y="0"/>
                </a:cxn>
                <a:cxn ang="0">
                  <a:pos x="112" y="6"/>
                </a:cxn>
                <a:cxn ang="0">
                  <a:pos x="120" y="11"/>
                </a:cxn>
                <a:cxn ang="0">
                  <a:pos x="127" y="22"/>
                </a:cxn>
                <a:cxn ang="0">
                  <a:pos x="142" y="22"/>
                </a:cxn>
              </a:cxnLst>
              <a:rect l="0" t="0" r="r" b="b"/>
              <a:pathLst>
                <a:path w="165" h="85">
                  <a:moveTo>
                    <a:pt x="142" y="22"/>
                  </a:moveTo>
                  <a:lnTo>
                    <a:pt x="157" y="22"/>
                  </a:lnTo>
                  <a:lnTo>
                    <a:pt x="165" y="28"/>
                  </a:lnTo>
                  <a:lnTo>
                    <a:pt x="157" y="34"/>
                  </a:lnTo>
                  <a:lnTo>
                    <a:pt x="157" y="45"/>
                  </a:lnTo>
                  <a:lnTo>
                    <a:pt x="142" y="45"/>
                  </a:lnTo>
                  <a:lnTo>
                    <a:pt x="135" y="51"/>
                  </a:lnTo>
                  <a:lnTo>
                    <a:pt x="112" y="51"/>
                  </a:lnTo>
                  <a:lnTo>
                    <a:pt x="112" y="68"/>
                  </a:lnTo>
                  <a:lnTo>
                    <a:pt x="105" y="73"/>
                  </a:lnTo>
                  <a:lnTo>
                    <a:pt x="90" y="79"/>
                  </a:lnTo>
                  <a:lnTo>
                    <a:pt x="90" y="85"/>
                  </a:lnTo>
                  <a:lnTo>
                    <a:pt x="82" y="85"/>
                  </a:lnTo>
                  <a:lnTo>
                    <a:pt x="82" y="79"/>
                  </a:lnTo>
                  <a:lnTo>
                    <a:pt x="75" y="73"/>
                  </a:lnTo>
                  <a:lnTo>
                    <a:pt x="67" y="73"/>
                  </a:lnTo>
                  <a:lnTo>
                    <a:pt x="67" y="68"/>
                  </a:lnTo>
                  <a:lnTo>
                    <a:pt x="45" y="68"/>
                  </a:lnTo>
                  <a:lnTo>
                    <a:pt x="30" y="79"/>
                  </a:lnTo>
                  <a:lnTo>
                    <a:pt x="22" y="79"/>
                  </a:lnTo>
                  <a:lnTo>
                    <a:pt x="15" y="85"/>
                  </a:lnTo>
                  <a:lnTo>
                    <a:pt x="7" y="79"/>
                  </a:lnTo>
                  <a:lnTo>
                    <a:pt x="0" y="68"/>
                  </a:lnTo>
                  <a:lnTo>
                    <a:pt x="15" y="56"/>
                  </a:lnTo>
                  <a:lnTo>
                    <a:pt x="30" y="51"/>
                  </a:lnTo>
                  <a:lnTo>
                    <a:pt x="37" y="51"/>
                  </a:lnTo>
                  <a:lnTo>
                    <a:pt x="37" y="39"/>
                  </a:lnTo>
                  <a:lnTo>
                    <a:pt x="22" y="34"/>
                  </a:lnTo>
                  <a:lnTo>
                    <a:pt x="22" y="22"/>
                  </a:lnTo>
                  <a:lnTo>
                    <a:pt x="30" y="17"/>
                  </a:lnTo>
                  <a:lnTo>
                    <a:pt x="82" y="17"/>
                  </a:lnTo>
                  <a:lnTo>
                    <a:pt x="97" y="6"/>
                  </a:lnTo>
                  <a:lnTo>
                    <a:pt x="105" y="6"/>
                  </a:lnTo>
                  <a:lnTo>
                    <a:pt x="105" y="0"/>
                  </a:lnTo>
                  <a:lnTo>
                    <a:pt x="112" y="0"/>
                  </a:lnTo>
                  <a:lnTo>
                    <a:pt x="112" y="6"/>
                  </a:lnTo>
                  <a:lnTo>
                    <a:pt x="120" y="11"/>
                  </a:lnTo>
                  <a:lnTo>
                    <a:pt x="127" y="22"/>
                  </a:lnTo>
                  <a:lnTo>
                    <a:pt x="142" y="22"/>
                  </a:lnTo>
                  <a:close/>
                </a:path>
              </a:pathLst>
            </a:custGeom>
            <a:solidFill>
              <a:schemeClr val="bg1"/>
            </a:solidFill>
            <a:ln w="12700" cmpd="sng">
              <a:solidFill>
                <a:srgbClr val="33CCCC"/>
              </a:solidFill>
              <a:round/>
              <a:headEnd/>
              <a:tailEnd/>
            </a:ln>
          </p:spPr>
          <p:txBody>
            <a:bodyPr/>
            <a:lstStyle/>
            <a:p>
              <a:endParaRPr lang="en-US"/>
            </a:p>
          </p:txBody>
        </p:sp>
        <p:sp>
          <p:nvSpPr>
            <p:cNvPr id="6289" name="Freeform 145"/>
            <p:cNvSpPr>
              <a:spLocks/>
            </p:cNvSpPr>
            <p:nvPr/>
          </p:nvSpPr>
          <p:spPr bwMode="auto">
            <a:xfrm>
              <a:off x="2797" y="1698"/>
              <a:ext cx="83" cy="62"/>
            </a:xfrm>
            <a:custGeom>
              <a:avLst/>
              <a:gdLst/>
              <a:ahLst/>
              <a:cxnLst>
                <a:cxn ang="0">
                  <a:pos x="83" y="22"/>
                </a:cxn>
                <a:cxn ang="0">
                  <a:pos x="83" y="33"/>
                </a:cxn>
                <a:cxn ang="0">
                  <a:pos x="75" y="39"/>
                </a:cxn>
                <a:cxn ang="0">
                  <a:pos x="75" y="45"/>
                </a:cxn>
                <a:cxn ang="0">
                  <a:pos x="60" y="56"/>
                </a:cxn>
                <a:cxn ang="0">
                  <a:pos x="53" y="56"/>
                </a:cxn>
                <a:cxn ang="0">
                  <a:pos x="45" y="62"/>
                </a:cxn>
                <a:cxn ang="0">
                  <a:pos x="38" y="62"/>
                </a:cxn>
                <a:cxn ang="0">
                  <a:pos x="30" y="56"/>
                </a:cxn>
                <a:cxn ang="0">
                  <a:pos x="15" y="56"/>
                </a:cxn>
                <a:cxn ang="0">
                  <a:pos x="8" y="50"/>
                </a:cxn>
                <a:cxn ang="0">
                  <a:pos x="8" y="45"/>
                </a:cxn>
                <a:cxn ang="0">
                  <a:pos x="0" y="45"/>
                </a:cxn>
                <a:cxn ang="0">
                  <a:pos x="0" y="16"/>
                </a:cxn>
                <a:cxn ang="0">
                  <a:pos x="8" y="16"/>
                </a:cxn>
                <a:cxn ang="0">
                  <a:pos x="23" y="5"/>
                </a:cxn>
                <a:cxn ang="0">
                  <a:pos x="30" y="5"/>
                </a:cxn>
                <a:cxn ang="0">
                  <a:pos x="38" y="0"/>
                </a:cxn>
                <a:cxn ang="0">
                  <a:pos x="45" y="0"/>
                </a:cxn>
                <a:cxn ang="0">
                  <a:pos x="53" y="5"/>
                </a:cxn>
                <a:cxn ang="0">
                  <a:pos x="60" y="5"/>
                </a:cxn>
                <a:cxn ang="0">
                  <a:pos x="60" y="11"/>
                </a:cxn>
                <a:cxn ang="0">
                  <a:pos x="68" y="11"/>
                </a:cxn>
                <a:cxn ang="0">
                  <a:pos x="83" y="22"/>
                </a:cxn>
              </a:cxnLst>
              <a:rect l="0" t="0" r="r" b="b"/>
              <a:pathLst>
                <a:path w="83" h="62">
                  <a:moveTo>
                    <a:pt x="83" y="22"/>
                  </a:moveTo>
                  <a:lnTo>
                    <a:pt x="83" y="33"/>
                  </a:lnTo>
                  <a:lnTo>
                    <a:pt x="75" y="39"/>
                  </a:lnTo>
                  <a:lnTo>
                    <a:pt x="75" y="45"/>
                  </a:lnTo>
                  <a:lnTo>
                    <a:pt x="60" y="56"/>
                  </a:lnTo>
                  <a:lnTo>
                    <a:pt x="53" y="56"/>
                  </a:lnTo>
                  <a:lnTo>
                    <a:pt x="45" y="62"/>
                  </a:lnTo>
                  <a:lnTo>
                    <a:pt x="38" y="62"/>
                  </a:lnTo>
                  <a:lnTo>
                    <a:pt x="30" y="56"/>
                  </a:lnTo>
                  <a:lnTo>
                    <a:pt x="15" y="56"/>
                  </a:lnTo>
                  <a:lnTo>
                    <a:pt x="8" y="50"/>
                  </a:lnTo>
                  <a:lnTo>
                    <a:pt x="8" y="45"/>
                  </a:lnTo>
                  <a:lnTo>
                    <a:pt x="0" y="45"/>
                  </a:lnTo>
                  <a:lnTo>
                    <a:pt x="0" y="16"/>
                  </a:lnTo>
                  <a:lnTo>
                    <a:pt x="8" y="16"/>
                  </a:lnTo>
                  <a:lnTo>
                    <a:pt x="23" y="5"/>
                  </a:lnTo>
                  <a:lnTo>
                    <a:pt x="30" y="5"/>
                  </a:lnTo>
                  <a:lnTo>
                    <a:pt x="38" y="0"/>
                  </a:lnTo>
                  <a:lnTo>
                    <a:pt x="45" y="0"/>
                  </a:lnTo>
                  <a:lnTo>
                    <a:pt x="53" y="5"/>
                  </a:lnTo>
                  <a:lnTo>
                    <a:pt x="60" y="5"/>
                  </a:lnTo>
                  <a:lnTo>
                    <a:pt x="60" y="11"/>
                  </a:lnTo>
                  <a:lnTo>
                    <a:pt x="68" y="11"/>
                  </a:lnTo>
                  <a:lnTo>
                    <a:pt x="83" y="22"/>
                  </a:lnTo>
                  <a:close/>
                </a:path>
              </a:pathLst>
            </a:custGeom>
            <a:solidFill>
              <a:schemeClr val="bg1"/>
            </a:solidFill>
            <a:ln w="12700" cmpd="sng">
              <a:solidFill>
                <a:srgbClr val="33CCCC"/>
              </a:solidFill>
              <a:round/>
              <a:headEnd/>
              <a:tailEnd/>
            </a:ln>
          </p:spPr>
          <p:txBody>
            <a:bodyPr/>
            <a:lstStyle/>
            <a:p>
              <a:endParaRPr lang="en-US"/>
            </a:p>
          </p:txBody>
        </p:sp>
        <p:sp>
          <p:nvSpPr>
            <p:cNvPr id="6290" name="Freeform 146"/>
            <p:cNvSpPr>
              <a:spLocks/>
            </p:cNvSpPr>
            <p:nvPr/>
          </p:nvSpPr>
          <p:spPr bwMode="auto">
            <a:xfrm>
              <a:off x="1188" y="1737"/>
              <a:ext cx="181" cy="288"/>
            </a:xfrm>
            <a:custGeom>
              <a:avLst/>
              <a:gdLst/>
              <a:ahLst/>
              <a:cxnLst>
                <a:cxn ang="0">
                  <a:pos x="181" y="17"/>
                </a:cxn>
                <a:cxn ang="0">
                  <a:pos x="158" y="51"/>
                </a:cxn>
                <a:cxn ang="0">
                  <a:pos x="135" y="85"/>
                </a:cxn>
                <a:cxn ang="0">
                  <a:pos x="120" y="118"/>
                </a:cxn>
                <a:cxn ang="0">
                  <a:pos x="105" y="152"/>
                </a:cxn>
                <a:cxn ang="0">
                  <a:pos x="83" y="186"/>
                </a:cxn>
                <a:cxn ang="0">
                  <a:pos x="75" y="220"/>
                </a:cxn>
                <a:cxn ang="0">
                  <a:pos x="60" y="254"/>
                </a:cxn>
                <a:cxn ang="0">
                  <a:pos x="45" y="288"/>
                </a:cxn>
                <a:cxn ang="0">
                  <a:pos x="0" y="282"/>
                </a:cxn>
                <a:cxn ang="0">
                  <a:pos x="15" y="248"/>
                </a:cxn>
                <a:cxn ang="0">
                  <a:pos x="23" y="214"/>
                </a:cxn>
                <a:cxn ang="0">
                  <a:pos x="38" y="180"/>
                </a:cxn>
                <a:cxn ang="0">
                  <a:pos x="53" y="147"/>
                </a:cxn>
                <a:cxn ang="0">
                  <a:pos x="68" y="107"/>
                </a:cxn>
                <a:cxn ang="0">
                  <a:pos x="83" y="73"/>
                </a:cxn>
                <a:cxn ang="0">
                  <a:pos x="105" y="40"/>
                </a:cxn>
                <a:cxn ang="0">
                  <a:pos x="120" y="6"/>
                </a:cxn>
                <a:cxn ang="0">
                  <a:pos x="128" y="6"/>
                </a:cxn>
                <a:cxn ang="0">
                  <a:pos x="135" y="0"/>
                </a:cxn>
                <a:cxn ang="0">
                  <a:pos x="166" y="0"/>
                </a:cxn>
                <a:cxn ang="0">
                  <a:pos x="173" y="6"/>
                </a:cxn>
                <a:cxn ang="0">
                  <a:pos x="181" y="17"/>
                </a:cxn>
              </a:cxnLst>
              <a:rect l="0" t="0" r="r" b="b"/>
              <a:pathLst>
                <a:path w="181" h="288">
                  <a:moveTo>
                    <a:pt x="181" y="17"/>
                  </a:moveTo>
                  <a:lnTo>
                    <a:pt x="158" y="51"/>
                  </a:lnTo>
                  <a:lnTo>
                    <a:pt x="135" y="85"/>
                  </a:lnTo>
                  <a:lnTo>
                    <a:pt x="120" y="118"/>
                  </a:lnTo>
                  <a:lnTo>
                    <a:pt x="105" y="152"/>
                  </a:lnTo>
                  <a:lnTo>
                    <a:pt x="83" y="186"/>
                  </a:lnTo>
                  <a:lnTo>
                    <a:pt x="75" y="220"/>
                  </a:lnTo>
                  <a:lnTo>
                    <a:pt x="60" y="254"/>
                  </a:lnTo>
                  <a:lnTo>
                    <a:pt x="45" y="288"/>
                  </a:lnTo>
                  <a:lnTo>
                    <a:pt x="0" y="282"/>
                  </a:lnTo>
                  <a:lnTo>
                    <a:pt x="15" y="248"/>
                  </a:lnTo>
                  <a:lnTo>
                    <a:pt x="23" y="214"/>
                  </a:lnTo>
                  <a:lnTo>
                    <a:pt x="38" y="180"/>
                  </a:lnTo>
                  <a:lnTo>
                    <a:pt x="53" y="147"/>
                  </a:lnTo>
                  <a:lnTo>
                    <a:pt x="68" y="107"/>
                  </a:lnTo>
                  <a:lnTo>
                    <a:pt x="83" y="73"/>
                  </a:lnTo>
                  <a:lnTo>
                    <a:pt x="105" y="40"/>
                  </a:lnTo>
                  <a:lnTo>
                    <a:pt x="120" y="6"/>
                  </a:lnTo>
                  <a:lnTo>
                    <a:pt x="128" y="6"/>
                  </a:lnTo>
                  <a:lnTo>
                    <a:pt x="135" y="0"/>
                  </a:lnTo>
                  <a:lnTo>
                    <a:pt x="166" y="0"/>
                  </a:lnTo>
                  <a:lnTo>
                    <a:pt x="173" y="6"/>
                  </a:lnTo>
                  <a:lnTo>
                    <a:pt x="181" y="17"/>
                  </a:lnTo>
                  <a:close/>
                </a:path>
              </a:pathLst>
            </a:custGeom>
            <a:solidFill>
              <a:schemeClr val="bg1"/>
            </a:solidFill>
            <a:ln w="12700" cmpd="sng">
              <a:solidFill>
                <a:srgbClr val="33CCCC"/>
              </a:solidFill>
              <a:round/>
              <a:headEnd/>
              <a:tailEnd/>
            </a:ln>
          </p:spPr>
          <p:txBody>
            <a:bodyPr/>
            <a:lstStyle/>
            <a:p>
              <a:endParaRPr lang="en-US"/>
            </a:p>
          </p:txBody>
        </p:sp>
        <p:sp>
          <p:nvSpPr>
            <p:cNvPr id="6291" name="Freeform 147"/>
            <p:cNvSpPr>
              <a:spLocks/>
            </p:cNvSpPr>
            <p:nvPr/>
          </p:nvSpPr>
          <p:spPr bwMode="auto">
            <a:xfrm>
              <a:off x="451" y="1760"/>
              <a:ext cx="98" cy="62"/>
            </a:xfrm>
            <a:custGeom>
              <a:avLst/>
              <a:gdLst/>
              <a:ahLst/>
              <a:cxnLst>
                <a:cxn ang="0">
                  <a:pos x="98" y="5"/>
                </a:cxn>
                <a:cxn ang="0">
                  <a:pos x="98" y="33"/>
                </a:cxn>
                <a:cxn ang="0">
                  <a:pos x="90" y="33"/>
                </a:cxn>
                <a:cxn ang="0">
                  <a:pos x="83" y="45"/>
                </a:cxn>
                <a:cxn ang="0">
                  <a:pos x="68" y="56"/>
                </a:cxn>
                <a:cxn ang="0">
                  <a:pos x="53" y="56"/>
                </a:cxn>
                <a:cxn ang="0">
                  <a:pos x="45" y="62"/>
                </a:cxn>
                <a:cxn ang="0">
                  <a:pos x="38" y="62"/>
                </a:cxn>
                <a:cxn ang="0">
                  <a:pos x="23" y="56"/>
                </a:cxn>
                <a:cxn ang="0">
                  <a:pos x="15" y="56"/>
                </a:cxn>
                <a:cxn ang="0">
                  <a:pos x="8" y="50"/>
                </a:cxn>
                <a:cxn ang="0">
                  <a:pos x="0" y="39"/>
                </a:cxn>
                <a:cxn ang="0">
                  <a:pos x="0" y="33"/>
                </a:cxn>
                <a:cxn ang="0">
                  <a:pos x="8" y="22"/>
                </a:cxn>
                <a:cxn ang="0">
                  <a:pos x="15" y="17"/>
                </a:cxn>
                <a:cxn ang="0">
                  <a:pos x="23" y="5"/>
                </a:cxn>
                <a:cxn ang="0">
                  <a:pos x="23" y="0"/>
                </a:cxn>
                <a:cxn ang="0">
                  <a:pos x="83" y="0"/>
                </a:cxn>
                <a:cxn ang="0">
                  <a:pos x="90" y="5"/>
                </a:cxn>
                <a:cxn ang="0">
                  <a:pos x="98" y="5"/>
                </a:cxn>
              </a:cxnLst>
              <a:rect l="0" t="0" r="r" b="b"/>
              <a:pathLst>
                <a:path w="98" h="62">
                  <a:moveTo>
                    <a:pt x="98" y="5"/>
                  </a:moveTo>
                  <a:lnTo>
                    <a:pt x="98" y="33"/>
                  </a:lnTo>
                  <a:lnTo>
                    <a:pt x="90" y="33"/>
                  </a:lnTo>
                  <a:lnTo>
                    <a:pt x="83" y="45"/>
                  </a:lnTo>
                  <a:lnTo>
                    <a:pt x="68" y="56"/>
                  </a:lnTo>
                  <a:lnTo>
                    <a:pt x="53" y="56"/>
                  </a:lnTo>
                  <a:lnTo>
                    <a:pt x="45" y="62"/>
                  </a:lnTo>
                  <a:lnTo>
                    <a:pt x="38" y="62"/>
                  </a:lnTo>
                  <a:lnTo>
                    <a:pt x="23" y="56"/>
                  </a:lnTo>
                  <a:lnTo>
                    <a:pt x="15" y="56"/>
                  </a:lnTo>
                  <a:lnTo>
                    <a:pt x="8" y="50"/>
                  </a:lnTo>
                  <a:lnTo>
                    <a:pt x="0" y="39"/>
                  </a:lnTo>
                  <a:lnTo>
                    <a:pt x="0" y="33"/>
                  </a:lnTo>
                  <a:lnTo>
                    <a:pt x="8" y="22"/>
                  </a:lnTo>
                  <a:lnTo>
                    <a:pt x="15" y="17"/>
                  </a:lnTo>
                  <a:lnTo>
                    <a:pt x="23" y="5"/>
                  </a:lnTo>
                  <a:lnTo>
                    <a:pt x="23" y="0"/>
                  </a:lnTo>
                  <a:lnTo>
                    <a:pt x="83" y="0"/>
                  </a:lnTo>
                  <a:lnTo>
                    <a:pt x="90" y="5"/>
                  </a:lnTo>
                  <a:lnTo>
                    <a:pt x="98" y="5"/>
                  </a:lnTo>
                  <a:close/>
                </a:path>
              </a:pathLst>
            </a:custGeom>
            <a:solidFill>
              <a:schemeClr val="bg1"/>
            </a:solidFill>
            <a:ln w="12700" cmpd="sng">
              <a:solidFill>
                <a:srgbClr val="33CCCC"/>
              </a:solidFill>
              <a:round/>
              <a:headEnd/>
              <a:tailEnd/>
            </a:ln>
          </p:spPr>
          <p:txBody>
            <a:bodyPr/>
            <a:lstStyle/>
            <a:p>
              <a:endParaRPr lang="en-US"/>
            </a:p>
          </p:txBody>
        </p:sp>
        <p:sp>
          <p:nvSpPr>
            <p:cNvPr id="6292" name="Freeform 148"/>
            <p:cNvSpPr>
              <a:spLocks/>
            </p:cNvSpPr>
            <p:nvPr/>
          </p:nvSpPr>
          <p:spPr bwMode="auto">
            <a:xfrm>
              <a:off x="1647" y="1760"/>
              <a:ext cx="60" cy="310"/>
            </a:xfrm>
            <a:custGeom>
              <a:avLst/>
              <a:gdLst/>
              <a:ahLst/>
              <a:cxnLst>
                <a:cxn ang="0">
                  <a:pos x="60" y="5"/>
                </a:cxn>
                <a:cxn ang="0">
                  <a:pos x="60" y="225"/>
                </a:cxn>
                <a:cxn ang="0">
                  <a:pos x="52" y="298"/>
                </a:cxn>
                <a:cxn ang="0">
                  <a:pos x="45" y="298"/>
                </a:cxn>
                <a:cxn ang="0">
                  <a:pos x="45" y="304"/>
                </a:cxn>
                <a:cxn ang="0">
                  <a:pos x="37" y="304"/>
                </a:cxn>
                <a:cxn ang="0">
                  <a:pos x="30" y="310"/>
                </a:cxn>
                <a:cxn ang="0">
                  <a:pos x="7" y="310"/>
                </a:cxn>
                <a:cxn ang="0">
                  <a:pos x="0" y="304"/>
                </a:cxn>
                <a:cxn ang="0">
                  <a:pos x="0" y="11"/>
                </a:cxn>
                <a:cxn ang="0">
                  <a:pos x="7" y="11"/>
                </a:cxn>
                <a:cxn ang="0">
                  <a:pos x="15" y="5"/>
                </a:cxn>
                <a:cxn ang="0">
                  <a:pos x="22" y="5"/>
                </a:cxn>
                <a:cxn ang="0">
                  <a:pos x="30" y="0"/>
                </a:cxn>
                <a:cxn ang="0">
                  <a:pos x="52" y="0"/>
                </a:cxn>
                <a:cxn ang="0">
                  <a:pos x="60" y="5"/>
                </a:cxn>
              </a:cxnLst>
              <a:rect l="0" t="0" r="r" b="b"/>
              <a:pathLst>
                <a:path w="60" h="310">
                  <a:moveTo>
                    <a:pt x="60" y="5"/>
                  </a:moveTo>
                  <a:lnTo>
                    <a:pt x="60" y="225"/>
                  </a:lnTo>
                  <a:lnTo>
                    <a:pt x="52" y="298"/>
                  </a:lnTo>
                  <a:lnTo>
                    <a:pt x="45" y="298"/>
                  </a:lnTo>
                  <a:lnTo>
                    <a:pt x="45" y="304"/>
                  </a:lnTo>
                  <a:lnTo>
                    <a:pt x="37" y="304"/>
                  </a:lnTo>
                  <a:lnTo>
                    <a:pt x="30" y="310"/>
                  </a:lnTo>
                  <a:lnTo>
                    <a:pt x="7" y="310"/>
                  </a:lnTo>
                  <a:lnTo>
                    <a:pt x="0" y="304"/>
                  </a:lnTo>
                  <a:lnTo>
                    <a:pt x="0" y="11"/>
                  </a:lnTo>
                  <a:lnTo>
                    <a:pt x="7" y="11"/>
                  </a:lnTo>
                  <a:lnTo>
                    <a:pt x="15" y="5"/>
                  </a:lnTo>
                  <a:lnTo>
                    <a:pt x="22" y="5"/>
                  </a:lnTo>
                  <a:lnTo>
                    <a:pt x="30" y="0"/>
                  </a:lnTo>
                  <a:lnTo>
                    <a:pt x="52" y="0"/>
                  </a:lnTo>
                  <a:lnTo>
                    <a:pt x="60" y="5"/>
                  </a:lnTo>
                  <a:close/>
                </a:path>
              </a:pathLst>
            </a:custGeom>
            <a:solidFill>
              <a:schemeClr val="bg1"/>
            </a:solidFill>
            <a:ln w="12700" cmpd="sng">
              <a:solidFill>
                <a:srgbClr val="33CCCC"/>
              </a:solidFill>
              <a:round/>
              <a:headEnd/>
              <a:tailEnd/>
            </a:ln>
          </p:spPr>
          <p:txBody>
            <a:bodyPr/>
            <a:lstStyle/>
            <a:p>
              <a:endParaRPr lang="en-US"/>
            </a:p>
          </p:txBody>
        </p:sp>
        <p:sp>
          <p:nvSpPr>
            <p:cNvPr id="6293" name="Freeform 149"/>
            <p:cNvSpPr>
              <a:spLocks/>
            </p:cNvSpPr>
            <p:nvPr/>
          </p:nvSpPr>
          <p:spPr bwMode="auto">
            <a:xfrm>
              <a:off x="2624" y="1850"/>
              <a:ext cx="68" cy="45"/>
            </a:xfrm>
            <a:custGeom>
              <a:avLst/>
              <a:gdLst/>
              <a:ahLst/>
              <a:cxnLst>
                <a:cxn ang="0">
                  <a:pos x="68" y="5"/>
                </a:cxn>
                <a:cxn ang="0">
                  <a:pos x="68" y="39"/>
                </a:cxn>
                <a:cxn ang="0">
                  <a:pos x="60" y="45"/>
                </a:cxn>
                <a:cxn ang="0">
                  <a:pos x="8" y="45"/>
                </a:cxn>
                <a:cxn ang="0">
                  <a:pos x="0" y="34"/>
                </a:cxn>
                <a:cxn ang="0">
                  <a:pos x="0" y="11"/>
                </a:cxn>
                <a:cxn ang="0">
                  <a:pos x="8" y="5"/>
                </a:cxn>
                <a:cxn ang="0">
                  <a:pos x="15" y="5"/>
                </a:cxn>
                <a:cxn ang="0">
                  <a:pos x="23" y="0"/>
                </a:cxn>
                <a:cxn ang="0">
                  <a:pos x="60" y="0"/>
                </a:cxn>
                <a:cxn ang="0">
                  <a:pos x="68" y="5"/>
                </a:cxn>
              </a:cxnLst>
              <a:rect l="0" t="0" r="r" b="b"/>
              <a:pathLst>
                <a:path w="68" h="45">
                  <a:moveTo>
                    <a:pt x="68" y="5"/>
                  </a:moveTo>
                  <a:lnTo>
                    <a:pt x="68" y="39"/>
                  </a:lnTo>
                  <a:lnTo>
                    <a:pt x="60" y="45"/>
                  </a:lnTo>
                  <a:lnTo>
                    <a:pt x="8" y="45"/>
                  </a:lnTo>
                  <a:lnTo>
                    <a:pt x="0" y="34"/>
                  </a:lnTo>
                  <a:lnTo>
                    <a:pt x="0" y="11"/>
                  </a:lnTo>
                  <a:lnTo>
                    <a:pt x="8" y="5"/>
                  </a:lnTo>
                  <a:lnTo>
                    <a:pt x="15" y="5"/>
                  </a:lnTo>
                  <a:lnTo>
                    <a:pt x="23" y="0"/>
                  </a:lnTo>
                  <a:lnTo>
                    <a:pt x="60" y="0"/>
                  </a:lnTo>
                  <a:lnTo>
                    <a:pt x="68" y="5"/>
                  </a:lnTo>
                  <a:close/>
                </a:path>
              </a:pathLst>
            </a:custGeom>
            <a:solidFill>
              <a:schemeClr val="bg1"/>
            </a:solidFill>
            <a:ln w="12700" cmpd="sng">
              <a:solidFill>
                <a:srgbClr val="33CCCC"/>
              </a:solidFill>
              <a:round/>
              <a:headEnd/>
              <a:tailEnd/>
            </a:ln>
          </p:spPr>
          <p:txBody>
            <a:bodyPr/>
            <a:lstStyle/>
            <a:p>
              <a:endParaRPr lang="en-US"/>
            </a:p>
          </p:txBody>
        </p:sp>
        <p:sp>
          <p:nvSpPr>
            <p:cNvPr id="6294" name="Freeform 150"/>
            <p:cNvSpPr>
              <a:spLocks/>
            </p:cNvSpPr>
            <p:nvPr/>
          </p:nvSpPr>
          <p:spPr bwMode="auto">
            <a:xfrm>
              <a:off x="3978" y="1855"/>
              <a:ext cx="173" cy="119"/>
            </a:xfrm>
            <a:custGeom>
              <a:avLst/>
              <a:gdLst/>
              <a:ahLst/>
              <a:cxnLst>
                <a:cxn ang="0">
                  <a:pos x="143" y="34"/>
                </a:cxn>
                <a:cxn ang="0">
                  <a:pos x="173" y="34"/>
                </a:cxn>
                <a:cxn ang="0">
                  <a:pos x="173" y="57"/>
                </a:cxn>
                <a:cxn ang="0">
                  <a:pos x="158" y="62"/>
                </a:cxn>
                <a:cxn ang="0">
                  <a:pos x="150" y="62"/>
                </a:cxn>
                <a:cxn ang="0">
                  <a:pos x="143" y="74"/>
                </a:cxn>
                <a:cxn ang="0">
                  <a:pos x="143" y="85"/>
                </a:cxn>
                <a:cxn ang="0">
                  <a:pos x="158" y="96"/>
                </a:cxn>
                <a:cxn ang="0">
                  <a:pos x="143" y="108"/>
                </a:cxn>
                <a:cxn ang="0">
                  <a:pos x="150" y="119"/>
                </a:cxn>
                <a:cxn ang="0">
                  <a:pos x="143" y="113"/>
                </a:cxn>
                <a:cxn ang="0">
                  <a:pos x="128" y="108"/>
                </a:cxn>
                <a:cxn ang="0">
                  <a:pos x="120" y="102"/>
                </a:cxn>
                <a:cxn ang="0">
                  <a:pos x="113" y="102"/>
                </a:cxn>
                <a:cxn ang="0">
                  <a:pos x="90" y="85"/>
                </a:cxn>
                <a:cxn ang="0">
                  <a:pos x="60" y="85"/>
                </a:cxn>
                <a:cxn ang="0">
                  <a:pos x="52" y="91"/>
                </a:cxn>
                <a:cxn ang="0">
                  <a:pos x="37" y="96"/>
                </a:cxn>
                <a:cxn ang="0">
                  <a:pos x="30" y="96"/>
                </a:cxn>
                <a:cxn ang="0">
                  <a:pos x="22" y="102"/>
                </a:cxn>
                <a:cxn ang="0">
                  <a:pos x="7" y="108"/>
                </a:cxn>
                <a:cxn ang="0">
                  <a:pos x="0" y="108"/>
                </a:cxn>
                <a:cxn ang="0">
                  <a:pos x="0" y="91"/>
                </a:cxn>
                <a:cxn ang="0">
                  <a:pos x="15" y="85"/>
                </a:cxn>
                <a:cxn ang="0">
                  <a:pos x="22" y="74"/>
                </a:cxn>
                <a:cxn ang="0">
                  <a:pos x="30" y="74"/>
                </a:cxn>
                <a:cxn ang="0">
                  <a:pos x="30" y="62"/>
                </a:cxn>
                <a:cxn ang="0">
                  <a:pos x="22" y="57"/>
                </a:cxn>
                <a:cxn ang="0">
                  <a:pos x="15" y="57"/>
                </a:cxn>
                <a:cxn ang="0">
                  <a:pos x="15" y="34"/>
                </a:cxn>
                <a:cxn ang="0">
                  <a:pos x="68" y="34"/>
                </a:cxn>
                <a:cxn ang="0">
                  <a:pos x="75" y="29"/>
                </a:cxn>
                <a:cxn ang="0">
                  <a:pos x="83" y="29"/>
                </a:cxn>
                <a:cxn ang="0">
                  <a:pos x="90" y="23"/>
                </a:cxn>
                <a:cxn ang="0">
                  <a:pos x="90" y="17"/>
                </a:cxn>
                <a:cxn ang="0">
                  <a:pos x="113" y="0"/>
                </a:cxn>
                <a:cxn ang="0">
                  <a:pos x="120" y="0"/>
                </a:cxn>
                <a:cxn ang="0">
                  <a:pos x="128" y="6"/>
                </a:cxn>
                <a:cxn ang="0">
                  <a:pos x="128" y="17"/>
                </a:cxn>
                <a:cxn ang="0">
                  <a:pos x="135" y="29"/>
                </a:cxn>
                <a:cxn ang="0">
                  <a:pos x="143" y="34"/>
                </a:cxn>
              </a:cxnLst>
              <a:rect l="0" t="0" r="r" b="b"/>
              <a:pathLst>
                <a:path w="173" h="119">
                  <a:moveTo>
                    <a:pt x="143" y="34"/>
                  </a:moveTo>
                  <a:lnTo>
                    <a:pt x="173" y="34"/>
                  </a:lnTo>
                  <a:lnTo>
                    <a:pt x="173" y="57"/>
                  </a:lnTo>
                  <a:lnTo>
                    <a:pt x="158" y="62"/>
                  </a:lnTo>
                  <a:lnTo>
                    <a:pt x="150" y="62"/>
                  </a:lnTo>
                  <a:lnTo>
                    <a:pt x="143" y="74"/>
                  </a:lnTo>
                  <a:lnTo>
                    <a:pt x="143" y="85"/>
                  </a:lnTo>
                  <a:lnTo>
                    <a:pt x="158" y="96"/>
                  </a:lnTo>
                  <a:lnTo>
                    <a:pt x="143" y="108"/>
                  </a:lnTo>
                  <a:lnTo>
                    <a:pt x="150" y="119"/>
                  </a:lnTo>
                  <a:lnTo>
                    <a:pt x="143" y="113"/>
                  </a:lnTo>
                  <a:lnTo>
                    <a:pt x="128" y="108"/>
                  </a:lnTo>
                  <a:lnTo>
                    <a:pt x="120" y="102"/>
                  </a:lnTo>
                  <a:lnTo>
                    <a:pt x="113" y="102"/>
                  </a:lnTo>
                  <a:lnTo>
                    <a:pt x="90" y="85"/>
                  </a:lnTo>
                  <a:lnTo>
                    <a:pt x="60" y="85"/>
                  </a:lnTo>
                  <a:lnTo>
                    <a:pt x="52" y="91"/>
                  </a:lnTo>
                  <a:lnTo>
                    <a:pt x="37" y="96"/>
                  </a:lnTo>
                  <a:lnTo>
                    <a:pt x="30" y="96"/>
                  </a:lnTo>
                  <a:lnTo>
                    <a:pt x="22" y="102"/>
                  </a:lnTo>
                  <a:lnTo>
                    <a:pt x="7" y="108"/>
                  </a:lnTo>
                  <a:lnTo>
                    <a:pt x="0" y="108"/>
                  </a:lnTo>
                  <a:lnTo>
                    <a:pt x="0" y="91"/>
                  </a:lnTo>
                  <a:lnTo>
                    <a:pt x="15" y="85"/>
                  </a:lnTo>
                  <a:lnTo>
                    <a:pt x="22" y="74"/>
                  </a:lnTo>
                  <a:lnTo>
                    <a:pt x="30" y="74"/>
                  </a:lnTo>
                  <a:lnTo>
                    <a:pt x="30" y="62"/>
                  </a:lnTo>
                  <a:lnTo>
                    <a:pt x="22" y="57"/>
                  </a:lnTo>
                  <a:lnTo>
                    <a:pt x="15" y="57"/>
                  </a:lnTo>
                  <a:lnTo>
                    <a:pt x="15" y="34"/>
                  </a:lnTo>
                  <a:lnTo>
                    <a:pt x="68" y="34"/>
                  </a:lnTo>
                  <a:lnTo>
                    <a:pt x="75" y="29"/>
                  </a:lnTo>
                  <a:lnTo>
                    <a:pt x="83" y="29"/>
                  </a:lnTo>
                  <a:lnTo>
                    <a:pt x="90" y="23"/>
                  </a:lnTo>
                  <a:lnTo>
                    <a:pt x="90" y="17"/>
                  </a:lnTo>
                  <a:lnTo>
                    <a:pt x="113" y="0"/>
                  </a:lnTo>
                  <a:lnTo>
                    <a:pt x="120" y="0"/>
                  </a:lnTo>
                  <a:lnTo>
                    <a:pt x="128" y="6"/>
                  </a:lnTo>
                  <a:lnTo>
                    <a:pt x="128" y="17"/>
                  </a:lnTo>
                  <a:lnTo>
                    <a:pt x="135" y="29"/>
                  </a:lnTo>
                  <a:lnTo>
                    <a:pt x="143" y="34"/>
                  </a:lnTo>
                  <a:close/>
                </a:path>
              </a:pathLst>
            </a:custGeom>
            <a:solidFill>
              <a:schemeClr val="bg1"/>
            </a:solidFill>
            <a:ln w="12700" cmpd="sng">
              <a:solidFill>
                <a:srgbClr val="33CCCC"/>
              </a:solidFill>
              <a:round/>
              <a:headEnd/>
              <a:tailEnd/>
            </a:ln>
          </p:spPr>
          <p:txBody>
            <a:bodyPr/>
            <a:lstStyle/>
            <a:p>
              <a:endParaRPr lang="en-US"/>
            </a:p>
          </p:txBody>
        </p:sp>
        <p:sp>
          <p:nvSpPr>
            <p:cNvPr id="6295" name="Freeform 151"/>
            <p:cNvSpPr>
              <a:spLocks/>
            </p:cNvSpPr>
            <p:nvPr/>
          </p:nvSpPr>
          <p:spPr bwMode="auto">
            <a:xfrm>
              <a:off x="4707" y="1872"/>
              <a:ext cx="173" cy="108"/>
            </a:xfrm>
            <a:custGeom>
              <a:avLst/>
              <a:gdLst/>
              <a:ahLst/>
              <a:cxnLst>
                <a:cxn ang="0">
                  <a:pos x="113" y="0"/>
                </a:cxn>
                <a:cxn ang="0">
                  <a:pos x="113" y="6"/>
                </a:cxn>
                <a:cxn ang="0">
                  <a:pos x="121" y="12"/>
                </a:cxn>
                <a:cxn ang="0">
                  <a:pos x="128" y="12"/>
                </a:cxn>
                <a:cxn ang="0">
                  <a:pos x="136" y="17"/>
                </a:cxn>
                <a:cxn ang="0">
                  <a:pos x="173" y="12"/>
                </a:cxn>
                <a:cxn ang="0">
                  <a:pos x="173" y="17"/>
                </a:cxn>
                <a:cxn ang="0">
                  <a:pos x="166" y="23"/>
                </a:cxn>
                <a:cxn ang="0">
                  <a:pos x="166" y="40"/>
                </a:cxn>
                <a:cxn ang="0">
                  <a:pos x="158" y="45"/>
                </a:cxn>
                <a:cxn ang="0">
                  <a:pos x="143" y="45"/>
                </a:cxn>
                <a:cxn ang="0">
                  <a:pos x="136" y="51"/>
                </a:cxn>
                <a:cxn ang="0">
                  <a:pos x="136" y="57"/>
                </a:cxn>
                <a:cxn ang="0">
                  <a:pos x="128" y="62"/>
                </a:cxn>
                <a:cxn ang="0">
                  <a:pos x="136" y="68"/>
                </a:cxn>
                <a:cxn ang="0">
                  <a:pos x="113" y="68"/>
                </a:cxn>
                <a:cxn ang="0">
                  <a:pos x="113" y="79"/>
                </a:cxn>
                <a:cxn ang="0">
                  <a:pos x="106" y="85"/>
                </a:cxn>
                <a:cxn ang="0">
                  <a:pos x="106" y="91"/>
                </a:cxn>
                <a:cxn ang="0">
                  <a:pos x="90" y="102"/>
                </a:cxn>
                <a:cxn ang="0">
                  <a:pos x="90" y="96"/>
                </a:cxn>
                <a:cxn ang="0">
                  <a:pos x="68" y="79"/>
                </a:cxn>
                <a:cxn ang="0">
                  <a:pos x="60" y="79"/>
                </a:cxn>
                <a:cxn ang="0">
                  <a:pos x="38" y="96"/>
                </a:cxn>
                <a:cxn ang="0">
                  <a:pos x="30" y="96"/>
                </a:cxn>
                <a:cxn ang="0">
                  <a:pos x="15" y="102"/>
                </a:cxn>
                <a:cxn ang="0">
                  <a:pos x="8" y="108"/>
                </a:cxn>
                <a:cxn ang="0">
                  <a:pos x="0" y="108"/>
                </a:cxn>
                <a:cxn ang="0">
                  <a:pos x="0" y="96"/>
                </a:cxn>
                <a:cxn ang="0">
                  <a:pos x="8" y="85"/>
                </a:cxn>
                <a:cxn ang="0">
                  <a:pos x="15" y="74"/>
                </a:cxn>
                <a:cxn ang="0">
                  <a:pos x="30" y="62"/>
                </a:cxn>
                <a:cxn ang="0">
                  <a:pos x="38" y="51"/>
                </a:cxn>
                <a:cxn ang="0">
                  <a:pos x="15" y="34"/>
                </a:cxn>
                <a:cxn ang="0">
                  <a:pos x="23" y="23"/>
                </a:cxn>
                <a:cxn ang="0">
                  <a:pos x="30" y="17"/>
                </a:cxn>
                <a:cxn ang="0">
                  <a:pos x="90" y="17"/>
                </a:cxn>
                <a:cxn ang="0">
                  <a:pos x="98" y="12"/>
                </a:cxn>
                <a:cxn ang="0">
                  <a:pos x="106" y="0"/>
                </a:cxn>
                <a:cxn ang="0">
                  <a:pos x="113" y="0"/>
                </a:cxn>
              </a:cxnLst>
              <a:rect l="0" t="0" r="r" b="b"/>
              <a:pathLst>
                <a:path w="173" h="108">
                  <a:moveTo>
                    <a:pt x="113" y="0"/>
                  </a:moveTo>
                  <a:lnTo>
                    <a:pt x="113" y="6"/>
                  </a:lnTo>
                  <a:lnTo>
                    <a:pt x="121" y="12"/>
                  </a:lnTo>
                  <a:lnTo>
                    <a:pt x="128" y="12"/>
                  </a:lnTo>
                  <a:lnTo>
                    <a:pt x="136" y="17"/>
                  </a:lnTo>
                  <a:lnTo>
                    <a:pt x="173" y="12"/>
                  </a:lnTo>
                  <a:lnTo>
                    <a:pt x="173" y="17"/>
                  </a:lnTo>
                  <a:lnTo>
                    <a:pt x="166" y="23"/>
                  </a:lnTo>
                  <a:lnTo>
                    <a:pt x="166" y="40"/>
                  </a:lnTo>
                  <a:lnTo>
                    <a:pt x="158" y="45"/>
                  </a:lnTo>
                  <a:lnTo>
                    <a:pt x="143" y="45"/>
                  </a:lnTo>
                  <a:lnTo>
                    <a:pt x="136" y="51"/>
                  </a:lnTo>
                  <a:lnTo>
                    <a:pt x="136" y="57"/>
                  </a:lnTo>
                  <a:lnTo>
                    <a:pt x="128" y="62"/>
                  </a:lnTo>
                  <a:lnTo>
                    <a:pt x="136" y="68"/>
                  </a:lnTo>
                  <a:lnTo>
                    <a:pt x="113" y="68"/>
                  </a:lnTo>
                  <a:lnTo>
                    <a:pt x="113" y="79"/>
                  </a:lnTo>
                  <a:lnTo>
                    <a:pt x="106" y="85"/>
                  </a:lnTo>
                  <a:lnTo>
                    <a:pt x="106" y="91"/>
                  </a:lnTo>
                  <a:lnTo>
                    <a:pt x="90" y="102"/>
                  </a:lnTo>
                  <a:lnTo>
                    <a:pt x="90" y="96"/>
                  </a:lnTo>
                  <a:lnTo>
                    <a:pt x="68" y="79"/>
                  </a:lnTo>
                  <a:lnTo>
                    <a:pt x="60" y="79"/>
                  </a:lnTo>
                  <a:lnTo>
                    <a:pt x="38" y="96"/>
                  </a:lnTo>
                  <a:lnTo>
                    <a:pt x="30" y="96"/>
                  </a:lnTo>
                  <a:lnTo>
                    <a:pt x="15" y="102"/>
                  </a:lnTo>
                  <a:lnTo>
                    <a:pt x="8" y="108"/>
                  </a:lnTo>
                  <a:lnTo>
                    <a:pt x="0" y="108"/>
                  </a:lnTo>
                  <a:lnTo>
                    <a:pt x="0" y="96"/>
                  </a:lnTo>
                  <a:lnTo>
                    <a:pt x="8" y="85"/>
                  </a:lnTo>
                  <a:lnTo>
                    <a:pt x="15" y="74"/>
                  </a:lnTo>
                  <a:lnTo>
                    <a:pt x="30" y="62"/>
                  </a:lnTo>
                  <a:lnTo>
                    <a:pt x="38" y="51"/>
                  </a:lnTo>
                  <a:lnTo>
                    <a:pt x="15" y="34"/>
                  </a:lnTo>
                  <a:lnTo>
                    <a:pt x="23" y="23"/>
                  </a:lnTo>
                  <a:lnTo>
                    <a:pt x="30" y="17"/>
                  </a:lnTo>
                  <a:lnTo>
                    <a:pt x="90" y="17"/>
                  </a:lnTo>
                  <a:lnTo>
                    <a:pt x="98" y="12"/>
                  </a:lnTo>
                  <a:lnTo>
                    <a:pt x="106" y="0"/>
                  </a:lnTo>
                  <a:lnTo>
                    <a:pt x="113" y="0"/>
                  </a:lnTo>
                  <a:close/>
                </a:path>
              </a:pathLst>
            </a:custGeom>
            <a:solidFill>
              <a:schemeClr val="bg1"/>
            </a:solidFill>
            <a:ln w="12700" cmpd="sng">
              <a:solidFill>
                <a:srgbClr val="33CCCC"/>
              </a:solidFill>
              <a:round/>
              <a:headEnd/>
              <a:tailEnd/>
            </a:ln>
          </p:spPr>
          <p:txBody>
            <a:bodyPr/>
            <a:lstStyle/>
            <a:p>
              <a:endParaRPr lang="en-US"/>
            </a:p>
          </p:txBody>
        </p:sp>
        <p:sp>
          <p:nvSpPr>
            <p:cNvPr id="6296" name="Freeform 152"/>
            <p:cNvSpPr>
              <a:spLocks/>
            </p:cNvSpPr>
            <p:nvPr/>
          </p:nvSpPr>
          <p:spPr bwMode="auto">
            <a:xfrm>
              <a:off x="692" y="1906"/>
              <a:ext cx="67" cy="57"/>
            </a:xfrm>
            <a:custGeom>
              <a:avLst/>
              <a:gdLst/>
              <a:ahLst/>
              <a:cxnLst>
                <a:cxn ang="0">
                  <a:pos x="67" y="34"/>
                </a:cxn>
                <a:cxn ang="0">
                  <a:pos x="67" y="51"/>
                </a:cxn>
                <a:cxn ang="0">
                  <a:pos x="60" y="51"/>
                </a:cxn>
                <a:cxn ang="0">
                  <a:pos x="45" y="57"/>
                </a:cxn>
                <a:cxn ang="0">
                  <a:pos x="22" y="57"/>
                </a:cxn>
                <a:cxn ang="0">
                  <a:pos x="15" y="51"/>
                </a:cxn>
                <a:cxn ang="0">
                  <a:pos x="7" y="51"/>
                </a:cxn>
                <a:cxn ang="0">
                  <a:pos x="0" y="40"/>
                </a:cxn>
                <a:cxn ang="0">
                  <a:pos x="0" y="23"/>
                </a:cxn>
                <a:cxn ang="0">
                  <a:pos x="22" y="6"/>
                </a:cxn>
                <a:cxn ang="0">
                  <a:pos x="30" y="6"/>
                </a:cxn>
                <a:cxn ang="0">
                  <a:pos x="37" y="0"/>
                </a:cxn>
                <a:cxn ang="0">
                  <a:pos x="52" y="6"/>
                </a:cxn>
                <a:cxn ang="0">
                  <a:pos x="60" y="11"/>
                </a:cxn>
                <a:cxn ang="0">
                  <a:pos x="67" y="23"/>
                </a:cxn>
                <a:cxn ang="0">
                  <a:pos x="67" y="34"/>
                </a:cxn>
              </a:cxnLst>
              <a:rect l="0" t="0" r="r" b="b"/>
              <a:pathLst>
                <a:path w="67" h="57">
                  <a:moveTo>
                    <a:pt x="67" y="34"/>
                  </a:moveTo>
                  <a:lnTo>
                    <a:pt x="67" y="51"/>
                  </a:lnTo>
                  <a:lnTo>
                    <a:pt x="60" y="51"/>
                  </a:lnTo>
                  <a:lnTo>
                    <a:pt x="45" y="57"/>
                  </a:lnTo>
                  <a:lnTo>
                    <a:pt x="22" y="57"/>
                  </a:lnTo>
                  <a:lnTo>
                    <a:pt x="15" y="51"/>
                  </a:lnTo>
                  <a:lnTo>
                    <a:pt x="7" y="51"/>
                  </a:lnTo>
                  <a:lnTo>
                    <a:pt x="0" y="40"/>
                  </a:lnTo>
                  <a:lnTo>
                    <a:pt x="0" y="23"/>
                  </a:lnTo>
                  <a:lnTo>
                    <a:pt x="22" y="6"/>
                  </a:lnTo>
                  <a:lnTo>
                    <a:pt x="30" y="6"/>
                  </a:lnTo>
                  <a:lnTo>
                    <a:pt x="37" y="0"/>
                  </a:lnTo>
                  <a:lnTo>
                    <a:pt x="52" y="6"/>
                  </a:lnTo>
                  <a:lnTo>
                    <a:pt x="60" y="11"/>
                  </a:lnTo>
                  <a:lnTo>
                    <a:pt x="67" y="23"/>
                  </a:lnTo>
                  <a:lnTo>
                    <a:pt x="67" y="34"/>
                  </a:lnTo>
                  <a:close/>
                </a:path>
              </a:pathLst>
            </a:custGeom>
            <a:solidFill>
              <a:schemeClr val="bg1"/>
            </a:solidFill>
            <a:ln w="12700" cmpd="sng">
              <a:solidFill>
                <a:srgbClr val="33CCCC"/>
              </a:solidFill>
              <a:round/>
              <a:headEnd/>
              <a:tailEnd/>
            </a:ln>
          </p:spPr>
          <p:txBody>
            <a:bodyPr/>
            <a:lstStyle/>
            <a:p>
              <a:endParaRPr lang="en-US"/>
            </a:p>
          </p:txBody>
        </p:sp>
        <p:sp>
          <p:nvSpPr>
            <p:cNvPr id="6297" name="Freeform 153"/>
            <p:cNvSpPr>
              <a:spLocks/>
            </p:cNvSpPr>
            <p:nvPr/>
          </p:nvSpPr>
          <p:spPr bwMode="auto">
            <a:xfrm>
              <a:off x="4324" y="1917"/>
              <a:ext cx="210" cy="102"/>
            </a:xfrm>
            <a:custGeom>
              <a:avLst/>
              <a:gdLst/>
              <a:ahLst/>
              <a:cxnLst>
                <a:cxn ang="0">
                  <a:pos x="210" y="6"/>
                </a:cxn>
                <a:cxn ang="0">
                  <a:pos x="203" y="12"/>
                </a:cxn>
                <a:cxn ang="0">
                  <a:pos x="203" y="23"/>
                </a:cxn>
                <a:cxn ang="0">
                  <a:pos x="165" y="46"/>
                </a:cxn>
                <a:cxn ang="0">
                  <a:pos x="165" y="57"/>
                </a:cxn>
                <a:cxn ang="0">
                  <a:pos x="173" y="63"/>
                </a:cxn>
                <a:cxn ang="0">
                  <a:pos x="180" y="74"/>
                </a:cxn>
                <a:cxn ang="0">
                  <a:pos x="180" y="85"/>
                </a:cxn>
                <a:cxn ang="0">
                  <a:pos x="173" y="85"/>
                </a:cxn>
                <a:cxn ang="0">
                  <a:pos x="158" y="96"/>
                </a:cxn>
                <a:cxn ang="0">
                  <a:pos x="135" y="96"/>
                </a:cxn>
                <a:cxn ang="0">
                  <a:pos x="135" y="85"/>
                </a:cxn>
                <a:cxn ang="0">
                  <a:pos x="113" y="68"/>
                </a:cxn>
                <a:cxn ang="0">
                  <a:pos x="98" y="74"/>
                </a:cxn>
                <a:cxn ang="0">
                  <a:pos x="82" y="79"/>
                </a:cxn>
                <a:cxn ang="0">
                  <a:pos x="67" y="85"/>
                </a:cxn>
                <a:cxn ang="0">
                  <a:pos x="60" y="91"/>
                </a:cxn>
                <a:cxn ang="0">
                  <a:pos x="37" y="96"/>
                </a:cxn>
                <a:cxn ang="0">
                  <a:pos x="22" y="96"/>
                </a:cxn>
                <a:cxn ang="0">
                  <a:pos x="15" y="102"/>
                </a:cxn>
                <a:cxn ang="0">
                  <a:pos x="0" y="102"/>
                </a:cxn>
                <a:cxn ang="0">
                  <a:pos x="0" y="96"/>
                </a:cxn>
                <a:cxn ang="0">
                  <a:pos x="67" y="46"/>
                </a:cxn>
                <a:cxn ang="0">
                  <a:pos x="67" y="40"/>
                </a:cxn>
                <a:cxn ang="0">
                  <a:pos x="60" y="40"/>
                </a:cxn>
                <a:cxn ang="0">
                  <a:pos x="52" y="34"/>
                </a:cxn>
                <a:cxn ang="0">
                  <a:pos x="30" y="34"/>
                </a:cxn>
                <a:cxn ang="0">
                  <a:pos x="30" y="17"/>
                </a:cxn>
                <a:cxn ang="0">
                  <a:pos x="45" y="12"/>
                </a:cxn>
                <a:cxn ang="0">
                  <a:pos x="120" y="12"/>
                </a:cxn>
                <a:cxn ang="0">
                  <a:pos x="135" y="6"/>
                </a:cxn>
                <a:cxn ang="0">
                  <a:pos x="143" y="0"/>
                </a:cxn>
                <a:cxn ang="0">
                  <a:pos x="150" y="0"/>
                </a:cxn>
                <a:cxn ang="0">
                  <a:pos x="158" y="6"/>
                </a:cxn>
                <a:cxn ang="0">
                  <a:pos x="180" y="6"/>
                </a:cxn>
                <a:cxn ang="0">
                  <a:pos x="188" y="0"/>
                </a:cxn>
                <a:cxn ang="0">
                  <a:pos x="203" y="0"/>
                </a:cxn>
                <a:cxn ang="0">
                  <a:pos x="210" y="6"/>
                </a:cxn>
              </a:cxnLst>
              <a:rect l="0" t="0" r="r" b="b"/>
              <a:pathLst>
                <a:path w="210" h="102">
                  <a:moveTo>
                    <a:pt x="210" y="6"/>
                  </a:moveTo>
                  <a:lnTo>
                    <a:pt x="203" y="12"/>
                  </a:lnTo>
                  <a:lnTo>
                    <a:pt x="203" y="23"/>
                  </a:lnTo>
                  <a:lnTo>
                    <a:pt x="165" y="46"/>
                  </a:lnTo>
                  <a:lnTo>
                    <a:pt x="165" y="57"/>
                  </a:lnTo>
                  <a:lnTo>
                    <a:pt x="173" y="63"/>
                  </a:lnTo>
                  <a:lnTo>
                    <a:pt x="180" y="74"/>
                  </a:lnTo>
                  <a:lnTo>
                    <a:pt x="180" y="85"/>
                  </a:lnTo>
                  <a:lnTo>
                    <a:pt x="173" y="85"/>
                  </a:lnTo>
                  <a:lnTo>
                    <a:pt x="158" y="96"/>
                  </a:lnTo>
                  <a:lnTo>
                    <a:pt x="135" y="96"/>
                  </a:lnTo>
                  <a:lnTo>
                    <a:pt x="135" y="85"/>
                  </a:lnTo>
                  <a:lnTo>
                    <a:pt x="113" y="68"/>
                  </a:lnTo>
                  <a:lnTo>
                    <a:pt x="98" y="74"/>
                  </a:lnTo>
                  <a:lnTo>
                    <a:pt x="82" y="79"/>
                  </a:lnTo>
                  <a:lnTo>
                    <a:pt x="67" y="85"/>
                  </a:lnTo>
                  <a:lnTo>
                    <a:pt x="60" y="91"/>
                  </a:lnTo>
                  <a:lnTo>
                    <a:pt x="37" y="96"/>
                  </a:lnTo>
                  <a:lnTo>
                    <a:pt x="22" y="96"/>
                  </a:lnTo>
                  <a:lnTo>
                    <a:pt x="15" y="102"/>
                  </a:lnTo>
                  <a:lnTo>
                    <a:pt x="0" y="102"/>
                  </a:lnTo>
                  <a:lnTo>
                    <a:pt x="0" y="96"/>
                  </a:lnTo>
                  <a:lnTo>
                    <a:pt x="67" y="46"/>
                  </a:lnTo>
                  <a:lnTo>
                    <a:pt x="67" y="40"/>
                  </a:lnTo>
                  <a:lnTo>
                    <a:pt x="60" y="40"/>
                  </a:lnTo>
                  <a:lnTo>
                    <a:pt x="52" y="34"/>
                  </a:lnTo>
                  <a:lnTo>
                    <a:pt x="30" y="34"/>
                  </a:lnTo>
                  <a:lnTo>
                    <a:pt x="30" y="17"/>
                  </a:lnTo>
                  <a:lnTo>
                    <a:pt x="45" y="12"/>
                  </a:lnTo>
                  <a:lnTo>
                    <a:pt x="120" y="12"/>
                  </a:lnTo>
                  <a:lnTo>
                    <a:pt x="135" y="6"/>
                  </a:lnTo>
                  <a:lnTo>
                    <a:pt x="143" y="0"/>
                  </a:lnTo>
                  <a:lnTo>
                    <a:pt x="150" y="0"/>
                  </a:lnTo>
                  <a:lnTo>
                    <a:pt x="158" y="6"/>
                  </a:lnTo>
                  <a:lnTo>
                    <a:pt x="180" y="6"/>
                  </a:lnTo>
                  <a:lnTo>
                    <a:pt x="188" y="0"/>
                  </a:lnTo>
                  <a:lnTo>
                    <a:pt x="203" y="0"/>
                  </a:lnTo>
                  <a:lnTo>
                    <a:pt x="210" y="6"/>
                  </a:lnTo>
                  <a:close/>
                </a:path>
              </a:pathLst>
            </a:custGeom>
            <a:solidFill>
              <a:schemeClr val="bg1"/>
            </a:solidFill>
            <a:ln w="12700" cmpd="sng">
              <a:solidFill>
                <a:srgbClr val="33CCCC"/>
              </a:solidFill>
              <a:round/>
              <a:headEnd/>
              <a:tailEnd/>
            </a:ln>
          </p:spPr>
          <p:txBody>
            <a:bodyPr/>
            <a:lstStyle/>
            <a:p>
              <a:endParaRPr lang="en-US"/>
            </a:p>
          </p:txBody>
        </p:sp>
        <p:sp>
          <p:nvSpPr>
            <p:cNvPr id="6298" name="Freeform 154"/>
            <p:cNvSpPr>
              <a:spLocks/>
            </p:cNvSpPr>
            <p:nvPr/>
          </p:nvSpPr>
          <p:spPr bwMode="auto">
            <a:xfrm>
              <a:off x="2346" y="1951"/>
              <a:ext cx="83" cy="57"/>
            </a:xfrm>
            <a:custGeom>
              <a:avLst/>
              <a:gdLst/>
              <a:ahLst/>
              <a:cxnLst>
                <a:cxn ang="0">
                  <a:pos x="75" y="45"/>
                </a:cxn>
                <a:cxn ang="0">
                  <a:pos x="60" y="57"/>
                </a:cxn>
                <a:cxn ang="0">
                  <a:pos x="23" y="57"/>
                </a:cxn>
                <a:cxn ang="0">
                  <a:pos x="8" y="45"/>
                </a:cxn>
                <a:cxn ang="0">
                  <a:pos x="0" y="45"/>
                </a:cxn>
                <a:cxn ang="0">
                  <a:pos x="0" y="40"/>
                </a:cxn>
                <a:cxn ang="0">
                  <a:pos x="8" y="34"/>
                </a:cxn>
                <a:cxn ang="0">
                  <a:pos x="8" y="23"/>
                </a:cxn>
                <a:cxn ang="0">
                  <a:pos x="23" y="17"/>
                </a:cxn>
                <a:cxn ang="0">
                  <a:pos x="30" y="6"/>
                </a:cxn>
                <a:cxn ang="0">
                  <a:pos x="45" y="0"/>
                </a:cxn>
                <a:cxn ang="0">
                  <a:pos x="60" y="0"/>
                </a:cxn>
                <a:cxn ang="0">
                  <a:pos x="75" y="12"/>
                </a:cxn>
                <a:cxn ang="0">
                  <a:pos x="83" y="23"/>
                </a:cxn>
                <a:cxn ang="0">
                  <a:pos x="83" y="29"/>
                </a:cxn>
                <a:cxn ang="0">
                  <a:pos x="75" y="40"/>
                </a:cxn>
                <a:cxn ang="0">
                  <a:pos x="75" y="45"/>
                </a:cxn>
              </a:cxnLst>
              <a:rect l="0" t="0" r="r" b="b"/>
              <a:pathLst>
                <a:path w="83" h="57">
                  <a:moveTo>
                    <a:pt x="75" y="45"/>
                  </a:moveTo>
                  <a:lnTo>
                    <a:pt x="60" y="57"/>
                  </a:lnTo>
                  <a:lnTo>
                    <a:pt x="23" y="57"/>
                  </a:lnTo>
                  <a:lnTo>
                    <a:pt x="8" y="45"/>
                  </a:lnTo>
                  <a:lnTo>
                    <a:pt x="0" y="45"/>
                  </a:lnTo>
                  <a:lnTo>
                    <a:pt x="0" y="40"/>
                  </a:lnTo>
                  <a:lnTo>
                    <a:pt x="8" y="34"/>
                  </a:lnTo>
                  <a:lnTo>
                    <a:pt x="8" y="23"/>
                  </a:lnTo>
                  <a:lnTo>
                    <a:pt x="23" y="17"/>
                  </a:lnTo>
                  <a:lnTo>
                    <a:pt x="30" y="6"/>
                  </a:lnTo>
                  <a:lnTo>
                    <a:pt x="45" y="0"/>
                  </a:lnTo>
                  <a:lnTo>
                    <a:pt x="60" y="0"/>
                  </a:lnTo>
                  <a:lnTo>
                    <a:pt x="75" y="12"/>
                  </a:lnTo>
                  <a:lnTo>
                    <a:pt x="83" y="23"/>
                  </a:lnTo>
                  <a:lnTo>
                    <a:pt x="83" y="29"/>
                  </a:lnTo>
                  <a:lnTo>
                    <a:pt x="75" y="40"/>
                  </a:lnTo>
                  <a:lnTo>
                    <a:pt x="75" y="45"/>
                  </a:lnTo>
                  <a:close/>
                </a:path>
              </a:pathLst>
            </a:custGeom>
            <a:solidFill>
              <a:schemeClr val="bg1"/>
            </a:solidFill>
            <a:ln w="12700" cmpd="sng">
              <a:solidFill>
                <a:srgbClr val="33CCCC"/>
              </a:solidFill>
              <a:round/>
              <a:headEnd/>
              <a:tailEnd/>
            </a:ln>
          </p:spPr>
          <p:txBody>
            <a:bodyPr/>
            <a:lstStyle/>
            <a:p>
              <a:endParaRPr lang="en-US"/>
            </a:p>
          </p:txBody>
        </p:sp>
        <p:sp>
          <p:nvSpPr>
            <p:cNvPr id="6299" name="Freeform 155"/>
            <p:cNvSpPr>
              <a:spLocks/>
            </p:cNvSpPr>
            <p:nvPr/>
          </p:nvSpPr>
          <p:spPr bwMode="auto">
            <a:xfrm>
              <a:off x="910" y="2030"/>
              <a:ext cx="90" cy="45"/>
            </a:xfrm>
            <a:custGeom>
              <a:avLst/>
              <a:gdLst/>
              <a:ahLst/>
              <a:cxnLst>
                <a:cxn ang="0">
                  <a:pos x="90" y="12"/>
                </a:cxn>
                <a:cxn ang="0">
                  <a:pos x="83" y="23"/>
                </a:cxn>
                <a:cxn ang="0">
                  <a:pos x="83" y="34"/>
                </a:cxn>
                <a:cxn ang="0">
                  <a:pos x="75" y="40"/>
                </a:cxn>
                <a:cxn ang="0">
                  <a:pos x="60" y="45"/>
                </a:cxn>
                <a:cxn ang="0">
                  <a:pos x="45" y="45"/>
                </a:cxn>
                <a:cxn ang="0">
                  <a:pos x="30" y="40"/>
                </a:cxn>
                <a:cxn ang="0">
                  <a:pos x="22" y="40"/>
                </a:cxn>
                <a:cxn ang="0">
                  <a:pos x="0" y="23"/>
                </a:cxn>
                <a:cxn ang="0">
                  <a:pos x="0" y="12"/>
                </a:cxn>
                <a:cxn ang="0">
                  <a:pos x="7" y="12"/>
                </a:cxn>
                <a:cxn ang="0">
                  <a:pos x="15" y="6"/>
                </a:cxn>
                <a:cxn ang="0">
                  <a:pos x="37" y="6"/>
                </a:cxn>
                <a:cxn ang="0">
                  <a:pos x="45" y="0"/>
                </a:cxn>
                <a:cxn ang="0">
                  <a:pos x="75" y="0"/>
                </a:cxn>
                <a:cxn ang="0">
                  <a:pos x="90" y="12"/>
                </a:cxn>
              </a:cxnLst>
              <a:rect l="0" t="0" r="r" b="b"/>
              <a:pathLst>
                <a:path w="90" h="45">
                  <a:moveTo>
                    <a:pt x="90" y="12"/>
                  </a:moveTo>
                  <a:lnTo>
                    <a:pt x="83" y="23"/>
                  </a:lnTo>
                  <a:lnTo>
                    <a:pt x="83" y="34"/>
                  </a:lnTo>
                  <a:lnTo>
                    <a:pt x="75" y="40"/>
                  </a:lnTo>
                  <a:lnTo>
                    <a:pt x="60" y="45"/>
                  </a:lnTo>
                  <a:lnTo>
                    <a:pt x="45" y="45"/>
                  </a:lnTo>
                  <a:lnTo>
                    <a:pt x="30" y="40"/>
                  </a:lnTo>
                  <a:lnTo>
                    <a:pt x="22" y="40"/>
                  </a:lnTo>
                  <a:lnTo>
                    <a:pt x="0" y="23"/>
                  </a:lnTo>
                  <a:lnTo>
                    <a:pt x="0" y="12"/>
                  </a:lnTo>
                  <a:lnTo>
                    <a:pt x="7" y="12"/>
                  </a:lnTo>
                  <a:lnTo>
                    <a:pt x="15" y="6"/>
                  </a:lnTo>
                  <a:lnTo>
                    <a:pt x="37" y="6"/>
                  </a:lnTo>
                  <a:lnTo>
                    <a:pt x="45" y="0"/>
                  </a:lnTo>
                  <a:lnTo>
                    <a:pt x="75" y="0"/>
                  </a:lnTo>
                  <a:lnTo>
                    <a:pt x="90" y="12"/>
                  </a:lnTo>
                  <a:close/>
                </a:path>
              </a:pathLst>
            </a:custGeom>
            <a:solidFill>
              <a:schemeClr val="bg1"/>
            </a:solidFill>
            <a:ln w="12700" cmpd="sng">
              <a:solidFill>
                <a:srgbClr val="33CCCC"/>
              </a:solidFill>
              <a:round/>
              <a:headEnd/>
              <a:tailEnd/>
            </a:ln>
          </p:spPr>
          <p:txBody>
            <a:bodyPr/>
            <a:lstStyle/>
            <a:p>
              <a:endParaRPr lang="en-US"/>
            </a:p>
          </p:txBody>
        </p:sp>
        <p:sp>
          <p:nvSpPr>
            <p:cNvPr id="6300" name="Freeform 156"/>
            <p:cNvSpPr>
              <a:spLocks/>
            </p:cNvSpPr>
            <p:nvPr/>
          </p:nvSpPr>
          <p:spPr bwMode="auto">
            <a:xfrm>
              <a:off x="2128" y="2047"/>
              <a:ext cx="75" cy="51"/>
            </a:xfrm>
            <a:custGeom>
              <a:avLst/>
              <a:gdLst/>
              <a:ahLst/>
              <a:cxnLst>
                <a:cxn ang="0">
                  <a:pos x="75" y="11"/>
                </a:cxn>
                <a:cxn ang="0">
                  <a:pos x="75" y="28"/>
                </a:cxn>
                <a:cxn ang="0">
                  <a:pos x="68" y="34"/>
                </a:cxn>
                <a:cxn ang="0">
                  <a:pos x="68" y="40"/>
                </a:cxn>
                <a:cxn ang="0">
                  <a:pos x="60" y="45"/>
                </a:cxn>
                <a:cxn ang="0">
                  <a:pos x="45" y="45"/>
                </a:cxn>
                <a:cxn ang="0">
                  <a:pos x="38" y="51"/>
                </a:cxn>
                <a:cxn ang="0">
                  <a:pos x="30" y="51"/>
                </a:cxn>
                <a:cxn ang="0">
                  <a:pos x="23" y="45"/>
                </a:cxn>
                <a:cxn ang="0">
                  <a:pos x="15" y="45"/>
                </a:cxn>
                <a:cxn ang="0">
                  <a:pos x="8" y="34"/>
                </a:cxn>
                <a:cxn ang="0">
                  <a:pos x="8" y="28"/>
                </a:cxn>
                <a:cxn ang="0">
                  <a:pos x="0" y="23"/>
                </a:cxn>
                <a:cxn ang="0">
                  <a:pos x="8" y="11"/>
                </a:cxn>
                <a:cxn ang="0">
                  <a:pos x="15" y="6"/>
                </a:cxn>
                <a:cxn ang="0">
                  <a:pos x="23" y="6"/>
                </a:cxn>
                <a:cxn ang="0">
                  <a:pos x="30" y="0"/>
                </a:cxn>
                <a:cxn ang="0">
                  <a:pos x="68" y="0"/>
                </a:cxn>
                <a:cxn ang="0">
                  <a:pos x="68" y="6"/>
                </a:cxn>
                <a:cxn ang="0">
                  <a:pos x="75" y="6"/>
                </a:cxn>
                <a:cxn ang="0">
                  <a:pos x="75" y="11"/>
                </a:cxn>
              </a:cxnLst>
              <a:rect l="0" t="0" r="r" b="b"/>
              <a:pathLst>
                <a:path w="75" h="51">
                  <a:moveTo>
                    <a:pt x="75" y="11"/>
                  </a:moveTo>
                  <a:lnTo>
                    <a:pt x="75" y="28"/>
                  </a:lnTo>
                  <a:lnTo>
                    <a:pt x="68" y="34"/>
                  </a:lnTo>
                  <a:lnTo>
                    <a:pt x="68" y="40"/>
                  </a:lnTo>
                  <a:lnTo>
                    <a:pt x="60" y="45"/>
                  </a:lnTo>
                  <a:lnTo>
                    <a:pt x="45" y="45"/>
                  </a:lnTo>
                  <a:lnTo>
                    <a:pt x="38" y="51"/>
                  </a:lnTo>
                  <a:lnTo>
                    <a:pt x="30" y="51"/>
                  </a:lnTo>
                  <a:lnTo>
                    <a:pt x="23" y="45"/>
                  </a:lnTo>
                  <a:lnTo>
                    <a:pt x="15" y="45"/>
                  </a:lnTo>
                  <a:lnTo>
                    <a:pt x="8" y="34"/>
                  </a:lnTo>
                  <a:lnTo>
                    <a:pt x="8" y="28"/>
                  </a:lnTo>
                  <a:lnTo>
                    <a:pt x="0" y="23"/>
                  </a:lnTo>
                  <a:lnTo>
                    <a:pt x="8" y="11"/>
                  </a:lnTo>
                  <a:lnTo>
                    <a:pt x="15" y="6"/>
                  </a:lnTo>
                  <a:lnTo>
                    <a:pt x="23" y="6"/>
                  </a:lnTo>
                  <a:lnTo>
                    <a:pt x="30" y="0"/>
                  </a:lnTo>
                  <a:lnTo>
                    <a:pt x="68" y="0"/>
                  </a:lnTo>
                  <a:lnTo>
                    <a:pt x="68" y="6"/>
                  </a:lnTo>
                  <a:lnTo>
                    <a:pt x="75" y="6"/>
                  </a:lnTo>
                  <a:lnTo>
                    <a:pt x="75" y="11"/>
                  </a:lnTo>
                  <a:close/>
                </a:path>
              </a:pathLst>
            </a:custGeom>
            <a:solidFill>
              <a:schemeClr val="bg1"/>
            </a:solidFill>
            <a:ln w="12700" cmpd="sng">
              <a:solidFill>
                <a:srgbClr val="33CCCC"/>
              </a:solidFill>
              <a:round/>
              <a:headEnd/>
              <a:tailEnd/>
            </a:ln>
          </p:spPr>
          <p:txBody>
            <a:bodyPr/>
            <a:lstStyle/>
            <a:p>
              <a:endParaRPr lang="en-US"/>
            </a:p>
          </p:txBody>
        </p:sp>
        <p:sp>
          <p:nvSpPr>
            <p:cNvPr id="6301" name="Freeform 157"/>
            <p:cNvSpPr>
              <a:spLocks/>
            </p:cNvSpPr>
            <p:nvPr/>
          </p:nvSpPr>
          <p:spPr bwMode="auto">
            <a:xfrm>
              <a:off x="1902" y="2092"/>
              <a:ext cx="83" cy="57"/>
            </a:xfrm>
            <a:custGeom>
              <a:avLst/>
              <a:gdLst/>
              <a:ahLst/>
              <a:cxnLst>
                <a:cxn ang="0">
                  <a:pos x="83" y="12"/>
                </a:cxn>
                <a:cxn ang="0">
                  <a:pos x="76" y="23"/>
                </a:cxn>
                <a:cxn ang="0">
                  <a:pos x="76" y="34"/>
                </a:cxn>
                <a:cxn ang="0">
                  <a:pos x="68" y="45"/>
                </a:cxn>
                <a:cxn ang="0">
                  <a:pos x="53" y="51"/>
                </a:cxn>
                <a:cxn ang="0">
                  <a:pos x="38" y="57"/>
                </a:cxn>
                <a:cxn ang="0">
                  <a:pos x="31" y="57"/>
                </a:cxn>
                <a:cxn ang="0">
                  <a:pos x="23" y="51"/>
                </a:cxn>
                <a:cxn ang="0">
                  <a:pos x="23" y="45"/>
                </a:cxn>
                <a:cxn ang="0">
                  <a:pos x="15" y="45"/>
                </a:cxn>
                <a:cxn ang="0">
                  <a:pos x="8" y="40"/>
                </a:cxn>
                <a:cxn ang="0">
                  <a:pos x="8" y="34"/>
                </a:cxn>
                <a:cxn ang="0">
                  <a:pos x="0" y="29"/>
                </a:cxn>
                <a:cxn ang="0">
                  <a:pos x="8" y="17"/>
                </a:cxn>
                <a:cxn ang="0">
                  <a:pos x="15" y="12"/>
                </a:cxn>
                <a:cxn ang="0">
                  <a:pos x="31" y="6"/>
                </a:cxn>
                <a:cxn ang="0">
                  <a:pos x="38" y="0"/>
                </a:cxn>
                <a:cxn ang="0">
                  <a:pos x="68" y="0"/>
                </a:cxn>
                <a:cxn ang="0">
                  <a:pos x="83" y="12"/>
                </a:cxn>
              </a:cxnLst>
              <a:rect l="0" t="0" r="r" b="b"/>
              <a:pathLst>
                <a:path w="83" h="57">
                  <a:moveTo>
                    <a:pt x="83" y="12"/>
                  </a:moveTo>
                  <a:lnTo>
                    <a:pt x="76" y="23"/>
                  </a:lnTo>
                  <a:lnTo>
                    <a:pt x="76" y="34"/>
                  </a:lnTo>
                  <a:lnTo>
                    <a:pt x="68" y="45"/>
                  </a:lnTo>
                  <a:lnTo>
                    <a:pt x="53" y="51"/>
                  </a:lnTo>
                  <a:lnTo>
                    <a:pt x="38" y="57"/>
                  </a:lnTo>
                  <a:lnTo>
                    <a:pt x="31" y="57"/>
                  </a:lnTo>
                  <a:lnTo>
                    <a:pt x="23" y="51"/>
                  </a:lnTo>
                  <a:lnTo>
                    <a:pt x="23" y="45"/>
                  </a:lnTo>
                  <a:lnTo>
                    <a:pt x="15" y="45"/>
                  </a:lnTo>
                  <a:lnTo>
                    <a:pt x="8" y="40"/>
                  </a:lnTo>
                  <a:lnTo>
                    <a:pt x="8" y="34"/>
                  </a:lnTo>
                  <a:lnTo>
                    <a:pt x="0" y="29"/>
                  </a:lnTo>
                  <a:lnTo>
                    <a:pt x="8" y="17"/>
                  </a:lnTo>
                  <a:lnTo>
                    <a:pt x="15" y="12"/>
                  </a:lnTo>
                  <a:lnTo>
                    <a:pt x="31" y="6"/>
                  </a:lnTo>
                  <a:lnTo>
                    <a:pt x="38" y="0"/>
                  </a:lnTo>
                  <a:lnTo>
                    <a:pt x="68" y="0"/>
                  </a:lnTo>
                  <a:lnTo>
                    <a:pt x="83" y="12"/>
                  </a:lnTo>
                  <a:close/>
                </a:path>
              </a:pathLst>
            </a:custGeom>
            <a:solidFill>
              <a:schemeClr val="bg1"/>
            </a:solidFill>
            <a:ln w="12700" cmpd="sng">
              <a:solidFill>
                <a:srgbClr val="33CCCC"/>
              </a:solidFill>
              <a:round/>
              <a:headEnd/>
              <a:tailEnd/>
            </a:ln>
          </p:spPr>
          <p:txBody>
            <a:bodyPr/>
            <a:lstStyle/>
            <a:p>
              <a:endParaRPr lang="en-US"/>
            </a:p>
          </p:txBody>
        </p:sp>
        <p:sp>
          <p:nvSpPr>
            <p:cNvPr id="6302" name="Freeform 158"/>
            <p:cNvSpPr>
              <a:spLocks/>
            </p:cNvSpPr>
            <p:nvPr/>
          </p:nvSpPr>
          <p:spPr bwMode="auto">
            <a:xfrm>
              <a:off x="1173" y="2104"/>
              <a:ext cx="60" cy="62"/>
            </a:xfrm>
            <a:custGeom>
              <a:avLst/>
              <a:gdLst/>
              <a:ahLst/>
              <a:cxnLst>
                <a:cxn ang="0">
                  <a:pos x="60" y="5"/>
                </a:cxn>
                <a:cxn ang="0">
                  <a:pos x="60" y="45"/>
                </a:cxn>
                <a:cxn ang="0">
                  <a:pos x="38" y="62"/>
                </a:cxn>
                <a:cxn ang="0">
                  <a:pos x="15" y="62"/>
                </a:cxn>
                <a:cxn ang="0">
                  <a:pos x="8" y="50"/>
                </a:cxn>
                <a:cxn ang="0">
                  <a:pos x="0" y="39"/>
                </a:cxn>
                <a:cxn ang="0">
                  <a:pos x="0" y="11"/>
                </a:cxn>
                <a:cxn ang="0">
                  <a:pos x="8" y="5"/>
                </a:cxn>
                <a:cxn ang="0">
                  <a:pos x="15" y="5"/>
                </a:cxn>
                <a:cxn ang="0">
                  <a:pos x="15" y="0"/>
                </a:cxn>
                <a:cxn ang="0">
                  <a:pos x="53" y="0"/>
                </a:cxn>
                <a:cxn ang="0">
                  <a:pos x="60" y="5"/>
                </a:cxn>
              </a:cxnLst>
              <a:rect l="0" t="0" r="r" b="b"/>
              <a:pathLst>
                <a:path w="60" h="62">
                  <a:moveTo>
                    <a:pt x="60" y="5"/>
                  </a:moveTo>
                  <a:lnTo>
                    <a:pt x="60" y="45"/>
                  </a:lnTo>
                  <a:lnTo>
                    <a:pt x="38" y="62"/>
                  </a:lnTo>
                  <a:lnTo>
                    <a:pt x="15" y="62"/>
                  </a:lnTo>
                  <a:lnTo>
                    <a:pt x="8" y="50"/>
                  </a:lnTo>
                  <a:lnTo>
                    <a:pt x="0" y="39"/>
                  </a:lnTo>
                  <a:lnTo>
                    <a:pt x="0" y="11"/>
                  </a:lnTo>
                  <a:lnTo>
                    <a:pt x="8" y="5"/>
                  </a:lnTo>
                  <a:lnTo>
                    <a:pt x="15" y="5"/>
                  </a:lnTo>
                  <a:lnTo>
                    <a:pt x="15" y="0"/>
                  </a:lnTo>
                  <a:lnTo>
                    <a:pt x="53" y="0"/>
                  </a:lnTo>
                  <a:lnTo>
                    <a:pt x="60" y="5"/>
                  </a:lnTo>
                  <a:close/>
                </a:path>
              </a:pathLst>
            </a:custGeom>
            <a:solidFill>
              <a:schemeClr val="bg1"/>
            </a:solidFill>
            <a:ln w="12700" cmpd="sng">
              <a:solidFill>
                <a:srgbClr val="33CCCC"/>
              </a:solidFill>
              <a:round/>
              <a:headEnd/>
              <a:tailEnd/>
            </a:ln>
          </p:spPr>
          <p:txBody>
            <a:bodyPr/>
            <a:lstStyle/>
            <a:p>
              <a:endParaRPr lang="en-US"/>
            </a:p>
          </p:txBody>
        </p:sp>
        <p:sp>
          <p:nvSpPr>
            <p:cNvPr id="6303" name="Freeform 159"/>
            <p:cNvSpPr>
              <a:spLocks/>
            </p:cNvSpPr>
            <p:nvPr/>
          </p:nvSpPr>
          <p:spPr bwMode="auto">
            <a:xfrm>
              <a:off x="1647" y="2115"/>
              <a:ext cx="75" cy="56"/>
            </a:xfrm>
            <a:custGeom>
              <a:avLst/>
              <a:gdLst/>
              <a:ahLst/>
              <a:cxnLst>
                <a:cxn ang="0">
                  <a:pos x="75" y="17"/>
                </a:cxn>
                <a:cxn ang="0">
                  <a:pos x="75" y="28"/>
                </a:cxn>
                <a:cxn ang="0">
                  <a:pos x="67" y="34"/>
                </a:cxn>
                <a:cxn ang="0">
                  <a:pos x="67" y="39"/>
                </a:cxn>
                <a:cxn ang="0">
                  <a:pos x="52" y="51"/>
                </a:cxn>
                <a:cxn ang="0">
                  <a:pos x="45" y="51"/>
                </a:cxn>
                <a:cxn ang="0">
                  <a:pos x="45" y="56"/>
                </a:cxn>
                <a:cxn ang="0">
                  <a:pos x="15" y="56"/>
                </a:cxn>
                <a:cxn ang="0">
                  <a:pos x="7" y="51"/>
                </a:cxn>
                <a:cxn ang="0">
                  <a:pos x="0" y="34"/>
                </a:cxn>
                <a:cxn ang="0">
                  <a:pos x="0" y="11"/>
                </a:cxn>
                <a:cxn ang="0">
                  <a:pos x="7" y="6"/>
                </a:cxn>
                <a:cxn ang="0">
                  <a:pos x="15" y="6"/>
                </a:cxn>
                <a:cxn ang="0">
                  <a:pos x="30" y="0"/>
                </a:cxn>
                <a:cxn ang="0">
                  <a:pos x="37" y="0"/>
                </a:cxn>
                <a:cxn ang="0">
                  <a:pos x="45" y="6"/>
                </a:cxn>
                <a:cxn ang="0">
                  <a:pos x="60" y="6"/>
                </a:cxn>
                <a:cxn ang="0">
                  <a:pos x="75" y="17"/>
                </a:cxn>
              </a:cxnLst>
              <a:rect l="0" t="0" r="r" b="b"/>
              <a:pathLst>
                <a:path w="75" h="56">
                  <a:moveTo>
                    <a:pt x="75" y="17"/>
                  </a:moveTo>
                  <a:lnTo>
                    <a:pt x="75" y="28"/>
                  </a:lnTo>
                  <a:lnTo>
                    <a:pt x="67" y="34"/>
                  </a:lnTo>
                  <a:lnTo>
                    <a:pt x="67" y="39"/>
                  </a:lnTo>
                  <a:lnTo>
                    <a:pt x="52" y="51"/>
                  </a:lnTo>
                  <a:lnTo>
                    <a:pt x="45" y="51"/>
                  </a:lnTo>
                  <a:lnTo>
                    <a:pt x="45" y="56"/>
                  </a:lnTo>
                  <a:lnTo>
                    <a:pt x="15" y="56"/>
                  </a:lnTo>
                  <a:lnTo>
                    <a:pt x="7" y="51"/>
                  </a:lnTo>
                  <a:lnTo>
                    <a:pt x="0" y="34"/>
                  </a:lnTo>
                  <a:lnTo>
                    <a:pt x="0" y="11"/>
                  </a:lnTo>
                  <a:lnTo>
                    <a:pt x="7" y="6"/>
                  </a:lnTo>
                  <a:lnTo>
                    <a:pt x="15" y="6"/>
                  </a:lnTo>
                  <a:lnTo>
                    <a:pt x="30" y="0"/>
                  </a:lnTo>
                  <a:lnTo>
                    <a:pt x="37" y="0"/>
                  </a:lnTo>
                  <a:lnTo>
                    <a:pt x="45" y="6"/>
                  </a:lnTo>
                  <a:lnTo>
                    <a:pt x="60" y="6"/>
                  </a:lnTo>
                  <a:lnTo>
                    <a:pt x="75" y="17"/>
                  </a:lnTo>
                  <a:close/>
                </a:path>
              </a:pathLst>
            </a:custGeom>
            <a:solidFill>
              <a:schemeClr val="bg1"/>
            </a:solidFill>
            <a:ln w="12700" cmpd="sng">
              <a:solidFill>
                <a:srgbClr val="33CCCC"/>
              </a:solidFill>
              <a:round/>
              <a:headEnd/>
              <a:tailEnd/>
            </a:ln>
          </p:spPr>
          <p:txBody>
            <a:bodyPr/>
            <a:lstStyle/>
            <a:p>
              <a:endParaRPr lang="en-US"/>
            </a:p>
          </p:txBody>
        </p:sp>
        <p:sp>
          <p:nvSpPr>
            <p:cNvPr id="6304" name="Freeform 160"/>
            <p:cNvSpPr>
              <a:spLocks/>
            </p:cNvSpPr>
            <p:nvPr/>
          </p:nvSpPr>
          <p:spPr bwMode="auto">
            <a:xfrm>
              <a:off x="1391" y="2132"/>
              <a:ext cx="90" cy="56"/>
            </a:xfrm>
            <a:custGeom>
              <a:avLst/>
              <a:gdLst/>
              <a:ahLst/>
              <a:cxnLst>
                <a:cxn ang="0">
                  <a:pos x="83" y="11"/>
                </a:cxn>
                <a:cxn ang="0">
                  <a:pos x="90" y="22"/>
                </a:cxn>
                <a:cxn ang="0">
                  <a:pos x="90" y="28"/>
                </a:cxn>
                <a:cxn ang="0">
                  <a:pos x="83" y="34"/>
                </a:cxn>
                <a:cxn ang="0">
                  <a:pos x="83" y="45"/>
                </a:cxn>
                <a:cxn ang="0">
                  <a:pos x="75" y="51"/>
                </a:cxn>
                <a:cxn ang="0">
                  <a:pos x="60" y="51"/>
                </a:cxn>
                <a:cxn ang="0">
                  <a:pos x="53" y="56"/>
                </a:cxn>
                <a:cxn ang="0">
                  <a:pos x="30" y="56"/>
                </a:cxn>
                <a:cxn ang="0">
                  <a:pos x="23" y="51"/>
                </a:cxn>
                <a:cxn ang="0">
                  <a:pos x="8" y="45"/>
                </a:cxn>
                <a:cxn ang="0">
                  <a:pos x="8" y="34"/>
                </a:cxn>
                <a:cxn ang="0">
                  <a:pos x="0" y="22"/>
                </a:cxn>
                <a:cxn ang="0">
                  <a:pos x="0" y="11"/>
                </a:cxn>
                <a:cxn ang="0">
                  <a:pos x="8" y="5"/>
                </a:cxn>
                <a:cxn ang="0">
                  <a:pos x="23" y="5"/>
                </a:cxn>
                <a:cxn ang="0">
                  <a:pos x="30" y="0"/>
                </a:cxn>
                <a:cxn ang="0">
                  <a:pos x="45" y="0"/>
                </a:cxn>
                <a:cxn ang="0">
                  <a:pos x="53" y="5"/>
                </a:cxn>
                <a:cxn ang="0">
                  <a:pos x="75" y="5"/>
                </a:cxn>
                <a:cxn ang="0">
                  <a:pos x="83" y="11"/>
                </a:cxn>
              </a:cxnLst>
              <a:rect l="0" t="0" r="r" b="b"/>
              <a:pathLst>
                <a:path w="90" h="56">
                  <a:moveTo>
                    <a:pt x="83" y="11"/>
                  </a:moveTo>
                  <a:lnTo>
                    <a:pt x="90" y="22"/>
                  </a:lnTo>
                  <a:lnTo>
                    <a:pt x="90" y="28"/>
                  </a:lnTo>
                  <a:lnTo>
                    <a:pt x="83" y="34"/>
                  </a:lnTo>
                  <a:lnTo>
                    <a:pt x="83" y="45"/>
                  </a:lnTo>
                  <a:lnTo>
                    <a:pt x="75" y="51"/>
                  </a:lnTo>
                  <a:lnTo>
                    <a:pt x="60" y="51"/>
                  </a:lnTo>
                  <a:lnTo>
                    <a:pt x="53" y="56"/>
                  </a:lnTo>
                  <a:lnTo>
                    <a:pt x="30" y="56"/>
                  </a:lnTo>
                  <a:lnTo>
                    <a:pt x="23" y="51"/>
                  </a:lnTo>
                  <a:lnTo>
                    <a:pt x="8" y="45"/>
                  </a:lnTo>
                  <a:lnTo>
                    <a:pt x="8" y="34"/>
                  </a:lnTo>
                  <a:lnTo>
                    <a:pt x="0" y="22"/>
                  </a:lnTo>
                  <a:lnTo>
                    <a:pt x="0" y="11"/>
                  </a:lnTo>
                  <a:lnTo>
                    <a:pt x="8" y="5"/>
                  </a:lnTo>
                  <a:lnTo>
                    <a:pt x="23" y="5"/>
                  </a:lnTo>
                  <a:lnTo>
                    <a:pt x="30" y="0"/>
                  </a:lnTo>
                  <a:lnTo>
                    <a:pt x="45" y="0"/>
                  </a:lnTo>
                  <a:lnTo>
                    <a:pt x="53" y="5"/>
                  </a:lnTo>
                  <a:lnTo>
                    <a:pt x="75" y="5"/>
                  </a:lnTo>
                  <a:lnTo>
                    <a:pt x="83" y="11"/>
                  </a:lnTo>
                  <a:close/>
                </a:path>
              </a:pathLst>
            </a:custGeom>
            <a:solidFill>
              <a:schemeClr val="bg1"/>
            </a:solidFill>
            <a:ln w="12700" cmpd="sng">
              <a:solidFill>
                <a:srgbClr val="33CCCC"/>
              </a:solidFill>
              <a:round/>
              <a:headEnd/>
              <a:tailEnd/>
            </a:ln>
          </p:spPr>
          <p:txBody>
            <a:bodyPr/>
            <a:lstStyle/>
            <a:p>
              <a:endParaRPr lang="en-US"/>
            </a:p>
          </p:txBody>
        </p:sp>
        <p:sp>
          <p:nvSpPr>
            <p:cNvPr id="6305" name="Freeform 161"/>
            <p:cNvSpPr>
              <a:spLocks/>
            </p:cNvSpPr>
            <p:nvPr/>
          </p:nvSpPr>
          <p:spPr bwMode="auto">
            <a:xfrm>
              <a:off x="3655" y="2724"/>
              <a:ext cx="105" cy="56"/>
            </a:xfrm>
            <a:custGeom>
              <a:avLst/>
              <a:gdLst/>
              <a:ahLst/>
              <a:cxnLst>
                <a:cxn ang="0">
                  <a:pos x="105" y="6"/>
                </a:cxn>
                <a:cxn ang="0">
                  <a:pos x="105" y="34"/>
                </a:cxn>
                <a:cxn ang="0">
                  <a:pos x="97" y="39"/>
                </a:cxn>
                <a:cxn ang="0">
                  <a:pos x="97" y="56"/>
                </a:cxn>
                <a:cxn ang="0">
                  <a:pos x="0" y="56"/>
                </a:cxn>
                <a:cxn ang="0">
                  <a:pos x="7" y="51"/>
                </a:cxn>
                <a:cxn ang="0">
                  <a:pos x="0" y="39"/>
                </a:cxn>
                <a:cxn ang="0">
                  <a:pos x="0" y="28"/>
                </a:cxn>
                <a:cxn ang="0">
                  <a:pos x="7" y="17"/>
                </a:cxn>
                <a:cxn ang="0">
                  <a:pos x="7" y="11"/>
                </a:cxn>
                <a:cxn ang="0">
                  <a:pos x="15" y="0"/>
                </a:cxn>
                <a:cxn ang="0">
                  <a:pos x="67" y="0"/>
                </a:cxn>
                <a:cxn ang="0">
                  <a:pos x="75" y="6"/>
                </a:cxn>
                <a:cxn ang="0">
                  <a:pos x="105" y="6"/>
                </a:cxn>
              </a:cxnLst>
              <a:rect l="0" t="0" r="r" b="b"/>
              <a:pathLst>
                <a:path w="105" h="56">
                  <a:moveTo>
                    <a:pt x="105" y="6"/>
                  </a:moveTo>
                  <a:lnTo>
                    <a:pt x="105" y="34"/>
                  </a:lnTo>
                  <a:lnTo>
                    <a:pt x="97" y="39"/>
                  </a:lnTo>
                  <a:lnTo>
                    <a:pt x="97" y="56"/>
                  </a:lnTo>
                  <a:lnTo>
                    <a:pt x="0" y="56"/>
                  </a:lnTo>
                  <a:lnTo>
                    <a:pt x="7" y="51"/>
                  </a:lnTo>
                  <a:lnTo>
                    <a:pt x="0" y="39"/>
                  </a:lnTo>
                  <a:lnTo>
                    <a:pt x="0" y="28"/>
                  </a:lnTo>
                  <a:lnTo>
                    <a:pt x="7" y="17"/>
                  </a:lnTo>
                  <a:lnTo>
                    <a:pt x="7" y="11"/>
                  </a:lnTo>
                  <a:lnTo>
                    <a:pt x="15" y="0"/>
                  </a:lnTo>
                  <a:lnTo>
                    <a:pt x="67" y="0"/>
                  </a:lnTo>
                  <a:lnTo>
                    <a:pt x="75" y="6"/>
                  </a:lnTo>
                  <a:lnTo>
                    <a:pt x="105" y="6"/>
                  </a:lnTo>
                  <a:close/>
                </a:path>
              </a:pathLst>
            </a:custGeom>
            <a:solidFill>
              <a:schemeClr val="bg1"/>
            </a:solidFill>
            <a:ln w="12700" cmpd="sng">
              <a:solidFill>
                <a:srgbClr val="33CCCC"/>
              </a:solidFill>
              <a:round/>
              <a:headEnd/>
              <a:tailEnd/>
            </a:ln>
          </p:spPr>
          <p:txBody>
            <a:bodyPr/>
            <a:lstStyle/>
            <a:p>
              <a:endParaRPr lang="en-US"/>
            </a:p>
          </p:txBody>
        </p:sp>
        <p:sp>
          <p:nvSpPr>
            <p:cNvPr id="6306" name="Freeform 162"/>
            <p:cNvSpPr>
              <a:spLocks/>
            </p:cNvSpPr>
            <p:nvPr/>
          </p:nvSpPr>
          <p:spPr bwMode="auto">
            <a:xfrm>
              <a:off x="3955" y="2724"/>
              <a:ext cx="98" cy="56"/>
            </a:xfrm>
            <a:custGeom>
              <a:avLst/>
              <a:gdLst/>
              <a:ahLst/>
              <a:cxnLst>
                <a:cxn ang="0">
                  <a:pos x="98" y="56"/>
                </a:cxn>
                <a:cxn ang="0">
                  <a:pos x="15" y="56"/>
                </a:cxn>
                <a:cxn ang="0">
                  <a:pos x="8" y="51"/>
                </a:cxn>
                <a:cxn ang="0">
                  <a:pos x="0" y="39"/>
                </a:cxn>
                <a:cxn ang="0">
                  <a:pos x="8" y="28"/>
                </a:cxn>
                <a:cxn ang="0">
                  <a:pos x="0" y="23"/>
                </a:cxn>
                <a:cxn ang="0">
                  <a:pos x="0" y="11"/>
                </a:cxn>
                <a:cxn ang="0">
                  <a:pos x="8" y="0"/>
                </a:cxn>
                <a:cxn ang="0">
                  <a:pos x="98" y="0"/>
                </a:cxn>
                <a:cxn ang="0">
                  <a:pos x="98" y="56"/>
                </a:cxn>
              </a:cxnLst>
              <a:rect l="0" t="0" r="r" b="b"/>
              <a:pathLst>
                <a:path w="98" h="56">
                  <a:moveTo>
                    <a:pt x="98" y="56"/>
                  </a:moveTo>
                  <a:lnTo>
                    <a:pt x="15" y="56"/>
                  </a:lnTo>
                  <a:lnTo>
                    <a:pt x="8" y="51"/>
                  </a:lnTo>
                  <a:lnTo>
                    <a:pt x="0" y="39"/>
                  </a:lnTo>
                  <a:lnTo>
                    <a:pt x="8" y="28"/>
                  </a:lnTo>
                  <a:lnTo>
                    <a:pt x="0" y="23"/>
                  </a:lnTo>
                  <a:lnTo>
                    <a:pt x="0" y="11"/>
                  </a:lnTo>
                  <a:lnTo>
                    <a:pt x="8" y="0"/>
                  </a:lnTo>
                  <a:lnTo>
                    <a:pt x="98" y="0"/>
                  </a:lnTo>
                  <a:lnTo>
                    <a:pt x="98" y="56"/>
                  </a:lnTo>
                  <a:close/>
                </a:path>
              </a:pathLst>
            </a:custGeom>
            <a:solidFill>
              <a:schemeClr val="bg1"/>
            </a:solidFill>
            <a:ln w="12700" cmpd="sng">
              <a:solidFill>
                <a:srgbClr val="33CCCC"/>
              </a:solidFill>
              <a:round/>
              <a:headEnd/>
              <a:tailEnd/>
            </a:ln>
          </p:spPr>
          <p:txBody>
            <a:bodyPr/>
            <a:lstStyle/>
            <a:p>
              <a:endParaRPr lang="en-US"/>
            </a:p>
          </p:txBody>
        </p:sp>
        <p:sp>
          <p:nvSpPr>
            <p:cNvPr id="6307" name="Freeform 163"/>
            <p:cNvSpPr>
              <a:spLocks/>
            </p:cNvSpPr>
            <p:nvPr/>
          </p:nvSpPr>
          <p:spPr bwMode="auto">
            <a:xfrm>
              <a:off x="68" y="3147"/>
              <a:ext cx="1128" cy="68"/>
            </a:xfrm>
            <a:custGeom>
              <a:avLst/>
              <a:gdLst/>
              <a:ahLst/>
              <a:cxnLst>
                <a:cxn ang="0">
                  <a:pos x="1128" y="28"/>
                </a:cxn>
                <a:cxn ang="0">
                  <a:pos x="1120" y="45"/>
                </a:cxn>
                <a:cxn ang="0">
                  <a:pos x="1098" y="51"/>
                </a:cxn>
                <a:cxn ang="0">
                  <a:pos x="1082" y="56"/>
                </a:cxn>
                <a:cxn ang="0">
                  <a:pos x="1037" y="56"/>
                </a:cxn>
                <a:cxn ang="0">
                  <a:pos x="1007" y="51"/>
                </a:cxn>
                <a:cxn ang="0">
                  <a:pos x="925" y="51"/>
                </a:cxn>
                <a:cxn ang="0">
                  <a:pos x="887" y="56"/>
                </a:cxn>
                <a:cxn ang="0">
                  <a:pos x="729" y="56"/>
                </a:cxn>
                <a:cxn ang="0">
                  <a:pos x="684" y="51"/>
                </a:cxn>
                <a:cxn ang="0">
                  <a:pos x="443" y="51"/>
                </a:cxn>
                <a:cxn ang="0">
                  <a:pos x="406" y="56"/>
                </a:cxn>
                <a:cxn ang="0">
                  <a:pos x="368" y="56"/>
                </a:cxn>
                <a:cxn ang="0">
                  <a:pos x="323" y="62"/>
                </a:cxn>
                <a:cxn ang="0">
                  <a:pos x="270" y="62"/>
                </a:cxn>
                <a:cxn ang="0">
                  <a:pos x="248" y="68"/>
                </a:cxn>
                <a:cxn ang="0">
                  <a:pos x="195" y="68"/>
                </a:cxn>
                <a:cxn ang="0">
                  <a:pos x="180" y="62"/>
                </a:cxn>
                <a:cxn ang="0">
                  <a:pos x="52" y="62"/>
                </a:cxn>
                <a:cxn ang="0">
                  <a:pos x="30" y="68"/>
                </a:cxn>
                <a:cxn ang="0">
                  <a:pos x="30" y="62"/>
                </a:cxn>
                <a:cxn ang="0">
                  <a:pos x="15" y="51"/>
                </a:cxn>
                <a:cxn ang="0">
                  <a:pos x="15" y="45"/>
                </a:cxn>
                <a:cxn ang="0">
                  <a:pos x="7" y="45"/>
                </a:cxn>
                <a:cxn ang="0">
                  <a:pos x="0" y="39"/>
                </a:cxn>
                <a:cxn ang="0">
                  <a:pos x="0" y="34"/>
                </a:cxn>
                <a:cxn ang="0">
                  <a:pos x="22" y="17"/>
                </a:cxn>
                <a:cxn ang="0">
                  <a:pos x="188" y="17"/>
                </a:cxn>
                <a:cxn ang="0">
                  <a:pos x="218" y="11"/>
                </a:cxn>
                <a:cxn ang="0">
                  <a:pos x="534" y="11"/>
                </a:cxn>
                <a:cxn ang="0">
                  <a:pos x="564" y="6"/>
                </a:cxn>
                <a:cxn ang="0">
                  <a:pos x="819" y="6"/>
                </a:cxn>
                <a:cxn ang="0">
                  <a:pos x="849" y="0"/>
                </a:cxn>
                <a:cxn ang="0">
                  <a:pos x="1060" y="0"/>
                </a:cxn>
                <a:cxn ang="0">
                  <a:pos x="1075" y="6"/>
                </a:cxn>
                <a:cxn ang="0">
                  <a:pos x="1090" y="6"/>
                </a:cxn>
                <a:cxn ang="0">
                  <a:pos x="1098" y="0"/>
                </a:cxn>
                <a:cxn ang="0">
                  <a:pos x="1113" y="6"/>
                </a:cxn>
                <a:cxn ang="0">
                  <a:pos x="1128" y="17"/>
                </a:cxn>
                <a:cxn ang="0">
                  <a:pos x="1128" y="28"/>
                </a:cxn>
              </a:cxnLst>
              <a:rect l="0" t="0" r="r" b="b"/>
              <a:pathLst>
                <a:path w="1128" h="68">
                  <a:moveTo>
                    <a:pt x="1128" y="28"/>
                  </a:moveTo>
                  <a:lnTo>
                    <a:pt x="1120" y="45"/>
                  </a:lnTo>
                  <a:lnTo>
                    <a:pt x="1098" y="51"/>
                  </a:lnTo>
                  <a:lnTo>
                    <a:pt x="1082" y="56"/>
                  </a:lnTo>
                  <a:lnTo>
                    <a:pt x="1037" y="56"/>
                  </a:lnTo>
                  <a:lnTo>
                    <a:pt x="1007" y="51"/>
                  </a:lnTo>
                  <a:lnTo>
                    <a:pt x="925" y="51"/>
                  </a:lnTo>
                  <a:lnTo>
                    <a:pt x="887" y="56"/>
                  </a:lnTo>
                  <a:lnTo>
                    <a:pt x="729" y="56"/>
                  </a:lnTo>
                  <a:lnTo>
                    <a:pt x="684" y="51"/>
                  </a:lnTo>
                  <a:lnTo>
                    <a:pt x="443" y="51"/>
                  </a:lnTo>
                  <a:lnTo>
                    <a:pt x="406" y="56"/>
                  </a:lnTo>
                  <a:lnTo>
                    <a:pt x="368" y="56"/>
                  </a:lnTo>
                  <a:lnTo>
                    <a:pt x="323" y="62"/>
                  </a:lnTo>
                  <a:lnTo>
                    <a:pt x="270" y="62"/>
                  </a:lnTo>
                  <a:lnTo>
                    <a:pt x="248" y="68"/>
                  </a:lnTo>
                  <a:lnTo>
                    <a:pt x="195" y="68"/>
                  </a:lnTo>
                  <a:lnTo>
                    <a:pt x="180" y="62"/>
                  </a:lnTo>
                  <a:lnTo>
                    <a:pt x="52" y="62"/>
                  </a:lnTo>
                  <a:lnTo>
                    <a:pt x="30" y="68"/>
                  </a:lnTo>
                  <a:lnTo>
                    <a:pt x="30" y="62"/>
                  </a:lnTo>
                  <a:lnTo>
                    <a:pt x="15" y="51"/>
                  </a:lnTo>
                  <a:lnTo>
                    <a:pt x="15" y="45"/>
                  </a:lnTo>
                  <a:lnTo>
                    <a:pt x="7" y="45"/>
                  </a:lnTo>
                  <a:lnTo>
                    <a:pt x="0" y="39"/>
                  </a:lnTo>
                  <a:lnTo>
                    <a:pt x="0" y="34"/>
                  </a:lnTo>
                  <a:lnTo>
                    <a:pt x="22" y="17"/>
                  </a:lnTo>
                  <a:lnTo>
                    <a:pt x="188" y="17"/>
                  </a:lnTo>
                  <a:lnTo>
                    <a:pt x="218" y="11"/>
                  </a:lnTo>
                  <a:lnTo>
                    <a:pt x="534" y="11"/>
                  </a:lnTo>
                  <a:lnTo>
                    <a:pt x="564" y="6"/>
                  </a:lnTo>
                  <a:lnTo>
                    <a:pt x="819" y="6"/>
                  </a:lnTo>
                  <a:lnTo>
                    <a:pt x="849" y="0"/>
                  </a:lnTo>
                  <a:lnTo>
                    <a:pt x="1060" y="0"/>
                  </a:lnTo>
                  <a:lnTo>
                    <a:pt x="1075" y="6"/>
                  </a:lnTo>
                  <a:lnTo>
                    <a:pt x="1090" y="6"/>
                  </a:lnTo>
                  <a:lnTo>
                    <a:pt x="1098" y="0"/>
                  </a:lnTo>
                  <a:lnTo>
                    <a:pt x="1113" y="6"/>
                  </a:lnTo>
                  <a:lnTo>
                    <a:pt x="1128" y="17"/>
                  </a:lnTo>
                  <a:lnTo>
                    <a:pt x="1128" y="28"/>
                  </a:lnTo>
                  <a:close/>
                </a:path>
              </a:pathLst>
            </a:custGeom>
            <a:solidFill>
              <a:schemeClr val="bg1"/>
            </a:solidFill>
            <a:ln w="12700" cmpd="sng">
              <a:solidFill>
                <a:srgbClr val="33CCCC"/>
              </a:solidFill>
              <a:round/>
              <a:headEnd/>
              <a:tailEnd/>
            </a:ln>
          </p:spPr>
          <p:txBody>
            <a:bodyPr/>
            <a:lstStyle/>
            <a:p>
              <a:endParaRPr lang="en-US"/>
            </a:p>
          </p:txBody>
        </p:sp>
        <p:sp>
          <p:nvSpPr>
            <p:cNvPr id="6308" name="Freeform 164"/>
            <p:cNvSpPr>
              <a:spLocks/>
            </p:cNvSpPr>
            <p:nvPr/>
          </p:nvSpPr>
          <p:spPr bwMode="auto">
            <a:xfrm>
              <a:off x="414" y="3260"/>
              <a:ext cx="736" cy="62"/>
            </a:xfrm>
            <a:custGeom>
              <a:avLst/>
              <a:gdLst/>
              <a:ahLst/>
              <a:cxnLst>
                <a:cxn ang="0">
                  <a:pos x="721" y="11"/>
                </a:cxn>
                <a:cxn ang="0">
                  <a:pos x="729" y="22"/>
                </a:cxn>
                <a:cxn ang="0">
                  <a:pos x="736" y="28"/>
                </a:cxn>
                <a:cxn ang="0">
                  <a:pos x="736" y="34"/>
                </a:cxn>
                <a:cxn ang="0">
                  <a:pos x="729" y="45"/>
                </a:cxn>
                <a:cxn ang="0">
                  <a:pos x="729" y="50"/>
                </a:cxn>
                <a:cxn ang="0">
                  <a:pos x="714" y="50"/>
                </a:cxn>
                <a:cxn ang="0">
                  <a:pos x="714" y="56"/>
                </a:cxn>
                <a:cxn ang="0">
                  <a:pos x="669" y="50"/>
                </a:cxn>
                <a:cxn ang="0">
                  <a:pos x="406" y="50"/>
                </a:cxn>
                <a:cxn ang="0">
                  <a:pos x="361" y="56"/>
                </a:cxn>
                <a:cxn ang="0">
                  <a:pos x="233" y="56"/>
                </a:cxn>
                <a:cxn ang="0">
                  <a:pos x="188" y="62"/>
                </a:cxn>
                <a:cxn ang="0">
                  <a:pos x="22" y="62"/>
                </a:cxn>
                <a:cxn ang="0">
                  <a:pos x="7" y="56"/>
                </a:cxn>
                <a:cxn ang="0">
                  <a:pos x="0" y="45"/>
                </a:cxn>
                <a:cxn ang="0">
                  <a:pos x="0" y="22"/>
                </a:cxn>
                <a:cxn ang="0">
                  <a:pos x="15" y="17"/>
                </a:cxn>
                <a:cxn ang="0">
                  <a:pos x="52" y="17"/>
                </a:cxn>
                <a:cxn ang="0">
                  <a:pos x="67" y="11"/>
                </a:cxn>
                <a:cxn ang="0">
                  <a:pos x="127" y="11"/>
                </a:cxn>
                <a:cxn ang="0">
                  <a:pos x="142" y="17"/>
                </a:cxn>
                <a:cxn ang="0">
                  <a:pos x="233" y="17"/>
                </a:cxn>
                <a:cxn ang="0">
                  <a:pos x="248" y="11"/>
                </a:cxn>
                <a:cxn ang="0">
                  <a:pos x="270" y="11"/>
                </a:cxn>
                <a:cxn ang="0">
                  <a:pos x="285" y="5"/>
                </a:cxn>
                <a:cxn ang="0">
                  <a:pos x="443" y="5"/>
                </a:cxn>
                <a:cxn ang="0">
                  <a:pos x="473" y="0"/>
                </a:cxn>
                <a:cxn ang="0">
                  <a:pos x="631" y="0"/>
                </a:cxn>
                <a:cxn ang="0">
                  <a:pos x="654" y="5"/>
                </a:cxn>
                <a:cxn ang="0">
                  <a:pos x="706" y="5"/>
                </a:cxn>
                <a:cxn ang="0">
                  <a:pos x="721" y="11"/>
                </a:cxn>
              </a:cxnLst>
              <a:rect l="0" t="0" r="r" b="b"/>
              <a:pathLst>
                <a:path w="736" h="62">
                  <a:moveTo>
                    <a:pt x="721" y="11"/>
                  </a:moveTo>
                  <a:lnTo>
                    <a:pt x="729" y="22"/>
                  </a:lnTo>
                  <a:lnTo>
                    <a:pt x="736" y="28"/>
                  </a:lnTo>
                  <a:lnTo>
                    <a:pt x="736" y="34"/>
                  </a:lnTo>
                  <a:lnTo>
                    <a:pt x="729" y="45"/>
                  </a:lnTo>
                  <a:lnTo>
                    <a:pt x="729" y="50"/>
                  </a:lnTo>
                  <a:lnTo>
                    <a:pt x="714" y="50"/>
                  </a:lnTo>
                  <a:lnTo>
                    <a:pt x="714" y="56"/>
                  </a:lnTo>
                  <a:lnTo>
                    <a:pt x="669" y="50"/>
                  </a:lnTo>
                  <a:lnTo>
                    <a:pt x="406" y="50"/>
                  </a:lnTo>
                  <a:lnTo>
                    <a:pt x="361" y="56"/>
                  </a:lnTo>
                  <a:lnTo>
                    <a:pt x="233" y="56"/>
                  </a:lnTo>
                  <a:lnTo>
                    <a:pt x="188" y="62"/>
                  </a:lnTo>
                  <a:lnTo>
                    <a:pt x="22" y="62"/>
                  </a:lnTo>
                  <a:lnTo>
                    <a:pt x="7" y="56"/>
                  </a:lnTo>
                  <a:lnTo>
                    <a:pt x="0" y="45"/>
                  </a:lnTo>
                  <a:lnTo>
                    <a:pt x="0" y="22"/>
                  </a:lnTo>
                  <a:lnTo>
                    <a:pt x="15" y="17"/>
                  </a:lnTo>
                  <a:lnTo>
                    <a:pt x="52" y="17"/>
                  </a:lnTo>
                  <a:lnTo>
                    <a:pt x="67" y="11"/>
                  </a:lnTo>
                  <a:lnTo>
                    <a:pt x="127" y="11"/>
                  </a:lnTo>
                  <a:lnTo>
                    <a:pt x="142" y="17"/>
                  </a:lnTo>
                  <a:lnTo>
                    <a:pt x="233" y="17"/>
                  </a:lnTo>
                  <a:lnTo>
                    <a:pt x="248" y="11"/>
                  </a:lnTo>
                  <a:lnTo>
                    <a:pt x="270" y="11"/>
                  </a:lnTo>
                  <a:lnTo>
                    <a:pt x="285" y="5"/>
                  </a:lnTo>
                  <a:lnTo>
                    <a:pt x="443" y="5"/>
                  </a:lnTo>
                  <a:lnTo>
                    <a:pt x="473" y="0"/>
                  </a:lnTo>
                  <a:lnTo>
                    <a:pt x="631" y="0"/>
                  </a:lnTo>
                  <a:lnTo>
                    <a:pt x="654" y="5"/>
                  </a:lnTo>
                  <a:lnTo>
                    <a:pt x="706" y="5"/>
                  </a:lnTo>
                  <a:lnTo>
                    <a:pt x="721" y="11"/>
                  </a:lnTo>
                  <a:close/>
                </a:path>
              </a:pathLst>
            </a:custGeom>
            <a:solidFill>
              <a:schemeClr val="bg1"/>
            </a:solidFill>
            <a:ln w="12700" cmpd="sng">
              <a:solidFill>
                <a:srgbClr val="33CCCC"/>
              </a:solidFill>
              <a:round/>
              <a:headEnd/>
              <a:tailEnd/>
            </a:ln>
          </p:spPr>
          <p:txBody>
            <a:bodyPr/>
            <a:lstStyle/>
            <a:p>
              <a:endParaRPr lang="en-US"/>
            </a:p>
          </p:txBody>
        </p:sp>
        <p:sp>
          <p:nvSpPr>
            <p:cNvPr id="6309" name="Freeform 165"/>
            <p:cNvSpPr>
              <a:spLocks/>
            </p:cNvSpPr>
            <p:nvPr/>
          </p:nvSpPr>
          <p:spPr bwMode="auto">
            <a:xfrm>
              <a:off x="3655" y="3265"/>
              <a:ext cx="1767" cy="91"/>
            </a:xfrm>
            <a:custGeom>
              <a:avLst/>
              <a:gdLst/>
              <a:ahLst/>
              <a:cxnLst>
                <a:cxn ang="0">
                  <a:pos x="1722" y="6"/>
                </a:cxn>
                <a:cxn ang="0">
                  <a:pos x="1729" y="12"/>
                </a:cxn>
                <a:cxn ang="0">
                  <a:pos x="1737" y="12"/>
                </a:cxn>
                <a:cxn ang="0">
                  <a:pos x="1759" y="29"/>
                </a:cxn>
                <a:cxn ang="0">
                  <a:pos x="1759" y="34"/>
                </a:cxn>
                <a:cxn ang="0">
                  <a:pos x="1767" y="40"/>
                </a:cxn>
                <a:cxn ang="0">
                  <a:pos x="1759" y="51"/>
                </a:cxn>
                <a:cxn ang="0">
                  <a:pos x="1744" y="62"/>
                </a:cxn>
                <a:cxn ang="0">
                  <a:pos x="1706" y="62"/>
                </a:cxn>
                <a:cxn ang="0">
                  <a:pos x="1676" y="57"/>
                </a:cxn>
                <a:cxn ang="0">
                  <a:pos x="1323" y="57"/>
                </a:cxn>
                <a:cxn ang="0">
                  <a:pos x="1300" y="51"/>
                </a:cxn>
                <a:cxn ang="0">
                  <a:pos x="1225" y="51"/>
                </a:cxn>
                <a:cxn ang="0">
                  <a:pos x="1180" y="45"/>
                </a:cxn>
                <a:cxn ang="0">
                  <a:pos x="1067" y="45"/>
                </a:cxn>
                <a:cxn ang="0">
                  <a:pos x="1030" y="51"/>
                </a:cxn>
                <a:cxn ang="0">
                  <a:pos x="879" y="51"/>
                </a:cxn>
                <a:cxn ang="0">
                  <a:pos x="842" y="57"/>
                </a:cxn>
                <a:cxn ang="0">
                  <a:pos x="729" y="57"/>
                </a:cxn>
                <a:cxn ang="0">
                  <a:pos x="691" y="62"/>
                </a:cxn>
                <a:cxn ang="0">
                  <a:pos x="473" y="62"/>
                </a:cxn>
                <a:cxn ang="0">
                  <a:pos x="436" y="68"/>
                </a:cxn>
                <a:cxn ang="0">
                  <a:pos x="353" y="68"/>
                </a:cxn>
                <a:cxn ang="0">
                  <a:pos x="308" y="74"/>
                </a:cxn>
                <a:cxn ang="0">
                  <a:pos x="270" y="74"/>
                </a:cxn>
                <a:cxn ang="0">
                  <a:pos x="225" y="79"/>
                </a:cxn>
                <a:cxn ang="0">
                  <a:pos x="188" y="79"/>
                </a:cxn>
                <a:cxn ang="0">
                  <a:pos x="142" y="85"/>
                </a:cxn>
                <a:cxn ang="0">
                  <a:pos x="52" y="85"/>
                </a:cxn>
                <a:cxn ang="0">
                  <a:pos x="15" y="91"/>
                </a:cxn>
                <a:cxn ang="0">
                  <a:pos x="7" y="79"/>
                </a:cxn>
                <a:cxn ang="0">
                  <a:pos x="0" y="74"/>
                </a:cxn>
                <a:cxn ang="0">
                  <a:pos x="0" y="51"/>
                </a:cxn>
                <a:cxn ang="0">
                  <a:pos x="7" y="45"/>
                </a:cxn>
                <a:cxn ang="0">
                  <a:pos x="60" y="45"/>
                </a:cxn>
                <a:cxn ang="0">
                  <a:pos x="67" y="40"/>
                </a:cxn>
                <a:cxn ang="0">
                  <a:pos x="135" y="40"/>
                </a:cxn>
                <a:cxn ang="0">
                  <a:pos x="165" y="34"/>
                </a:cxn>
                <a:cxn ang="0">
                  <a:pos x="255" y="34"/>
                </a:cxn>
                <a:cxn ang="0">
                  <a:pos x="285" y="29"/>
                </a:cxn>
                <a:cxn ang="0">
                  <a:pos x="413" y="29"/>
                </a:cxn>
                <a:cxn ang="0">
                  <a:pos x="443" y="23"/>
                </a:cxn>
                <a:cxn ang="0">
                  <a:pos x="601" y="23"/>
                </a:cxn>
                <a:cxn ang="0">
                  <a:pos x="631" y="17"/>
                </a:cxn>
                <a:cxn ang="0">
                  <a:pos x="729" y="17"/>
                </a:cxn>
                <a:cxn ang="0">
                  <a:pos x="759" y="12"/>
                </a:cxn>
                <a:cxn ang="0">
                  <a:pos x="849" y="12"/>
                </a:cxn>
                <a:cxn ang="0">
                  <a:pos x="879" y="6"/>
                </a:cxn>
                <a:cxn ang="0">
                  <a:pos x="970" y="6"/>
                </a:cxn>
                <a:cxn ang="0">
                  <a:pos x="1000" y="0"/>
                </a:cxn>
                <a:cxn ang="0">
                  <a:pos x="1142" y="0"/>
                </a:cxn>
                <a:cxn ang="0">
                  <a:pos x="1180" y="6"/>
                </a:cxn>
                <a:cxn ang="0">
                  <a:pos x="1308" y="6"/>
                </a:cxn>
                <a:cxn ang="0">
                  <a:pos x="1353" y="12"/>
                </a:cxn>
                <a:cxn ang="0">
                  <a:pos x="1646" y="12"/>
                </a:cxn>
                <a:cxn ang="0">
                  <a:pos x="1684" y="6"/>
                </a:cxn>
                <a:cxn ang="0">
                  <a:pos x="1722" y="6"/>
                </a:cxn>
              </a:cxnLst>
              <a:rect l="0" t="0" r="r" b="b"/>
              <a:pathLst>
                <a:path w="1767" h="91">
                  <a:moveTo>
                    <a:pt x="1722" y="6"/>
                  </a:moveTo>
                  <a:lnTo>
                    <a:pt x="1729" y="12"/>
                  </a:lnTo>
                  <a:lnTo>
                    <a:pt x="1737" y="12"/>
                  </a:lnTo>
                  <a:lnTo>
                    <a:pt x="1759" y="29"/>
                  </a:lnTo>
                  <a:lnTo>
                    <a:pt x="1759" y="34"/>
                  </a:lnTo>
                  <a:lnTo>
                    <a:pt x="1767" y="40"/>
                  </a:lnTo>
                  <a:lnTo>
                    <a:pt x="1759" y="51"/>
                  </a:lnTo>
                  <a:lnTo>
                    <a:pt x="1744" y="62"/>
                  </a:lnTo>
                  <a:lnTo>
                    <a:pt x="1706" y="62"/>
                  </a:lnTo>
                  <a:lnTo>
                    <a:pt x="1676" y="57"/>
                  </a:lnTo>
                  <a:lnTo>
                    <a:pt x="1323" y="57"/>
                  </a:lnTo>
                  <a:lnTo>
                    <a:pt x="1300" y="51"/>
                  </a:lnTo>
                  <a:lnTo>
                    <a:pt x="1225" y="51"/>
                  </a:lnTo>
                  <a:lnTo>
                    <a:pt x="1180" y="45"/>
                  </a:lnTo>
                  <a:lnTo>
                    <a:pt x="1067" y="45"/>
                  </a:lnTo>
                  <a:lnTo>
                    <a:pt x="1030" y="51"/>
                  </a:lnTo>
                  <a:lnTo>
                    <a:pt x="879" y="51"/>
                  </a:lnTo>
                  <a:lnTo>
                    <a:pt x="842" y="57"/>
                  </a:lnTo>
                  <a:lnTo>
                    <a:pt x="729" y="57"/>
                  </a:lnTo>
                  <a:lnTo>
                    <a:pt x="691" y="62"/>
                  </a:lnTo>
                  <a:lnTo>
                    <a:pt x="473" y="62"/>
                  </a:lnTo>
                  <a:lnTo>
                    <a:pt x="436" y="68"/>
                  </a:lnTo>
                  <a:lnTo>
                    <a:pt x="353" y="68"/>
                  </a:lnTo>
                  <a:lnTo>
                    <a:pt x="308" y="74"/>
                  </a:lnTo>
                  <a:lnTo>
                    <a:pt x="270" y="74"/>
                  </a:lnTo>
                  <a:lnTo>
                    <a:pt x="225" y="79"/>
                  </a:lnTo>
                  <a:lnTo>
                    <a:pt x="188" y="79"/>
                  </a:lnTo>
                  <a:lnTo>
                    <a:pt x="142" y="85"/>
                  </a:lnTo>
                  <a:lnTo>
                    <a:pt x="52" y="85"/>
                  </a:lnTo>
                  <a:lnTo>
                    <a:pt x="15" y="91"/>
                  </a:lnTo>
                  <a:lnTo>
                    <a:pt x="7" y="79"/>
                  </a:lnTo>
                  <a:lnTo>
                    <a:pt x="0" y="74"/>
                  </a:lnTo>
                  <a:lnTo>
                    <a:pt x="0" y="51"/>
                  </a:lnTo>
                  <a:lnTo>
                    <a:pt x="7" y="45"/>
                  </a:lnTo>
                  <a:lnTo>
                    <a:pt x="60" y="45"/>
                  </a:lnTo>
                  <a:lnTo>
                    <a:pt x="67" y="40"/>
                  </a:lnTo>
                  <a:lnTo>
                    <a:pt x="135" y="40"/>
                  </a:lnTo>
                  <a:lnTo>
                    <a:pt x="165" y="34"/>
                  </a:lnTo>
                  <a:lnTo>
                    <a:pt x="255" y="34"/>
                  </a:lnTo>
                  <a:lnTo>
                    <a:pt x="285" y="29"/>
                  </a:lnTo>
                  <a:lnTo>
                    <a:pt x="413" y="29"/>
                  </a:lnTo>
                  <a:lnTo>
                    <a:pt x="443" y="23"/>
                  </a:lnTo>
                  <a:lnTo>
                    <a:pt x="601" y="23"/>
                  </a:lnTo>
                  <a:lnTo>
                    <a:pt x="631" y="17"/>
                  </a:lnTo>
                  <a:lnTo>
                    <a:pt x="729" y="17"/>
                  </a:lnTo>
                  <a:lnTo>
                    <a:pt x="759" y="12"/>
                  </a:lnTo>
                  <a:lnTo>
                    <a:pt x="849" y="12"/>
                  </a:lnTo>
                  <a:lnTo>
                    <a:pt x="879" y="6"/>
                  </a:lnTo>
                  <a:lnTo>
                    <a:pt x="970" y="6"/>
                  </a:lnTo>
                  <a:lnTo>
                    <a:pt x="1000" y="0"/>
                  </a:lnTo>
                  <a:lnTo>
                    <a:pt x="1142" y="0"/>
                  </a:lnTo>
                  <a:lnTo>
                    <a:pt x="1180" y="6"/>
                  </a:lnTo>
                  <a:lnTo>
                    <a:pt x="1308" y="6"/>
                  </a:lnTo>
                  <a:lnTo>
                    <a:pt x="1353" y="12"/>
                  </a:lnTo>
                  <a:lnTo>
                    <a:pt x="1646" y="12"/>
                  </a:lnTo>
                  <a:lnTo>
                    <a:pt x="1684" y="6"/>
                  </a:lnTo>
                  <a:lnTo>
                    <a:pt x="1722" y="6"/>
                  </a:lnTo>
                  <a:close/>
                </a:path>
              </a:pathLst>
            </a:custGeom>
            <a:solidFill>
              <a:schemeClr val="bg1"/>
            </a:solidFill>
            <a:ln w="12700" cmpd="sng">
              <a:solidFill>
                <a:srgbClr val="33CCCC"/>
              </a:solidFill>
              <a:round/>
              <a:headEnd/>
              <a:tailEnd/>
            </a:ln>
          </p:spPr>
          <p:txBody>
            <a:bodyPr/>
            <a:lstStyle/>
            <a:p>
              <a:endParaRPr lang="en-US"/>
            </a:p>
          </p:txBody>
        </p:sp>
        <p:sp>
          <p:nvSpPr>
            <p:cNvPr id="6310" name="Freeform 166"/>
            <p:cNvSpPr>
              <a:spLocks/>
            </p:cNvSpPr>
            <p:nvPr/>
          </p:nvSpPr>
          <p:spPr bwMode="auto">
            <a:xfrm>
              <a:off x="737" y="3367"/>
              <a:ext cx="361" cy="62"/>
            </a:xfrm>
            <a:custGeom>
              <a:avLst/>
              <a:gdLst/>
              <a:ahLst/>
              <a:cxnLst>
                <a:cxn ang="0">
                  <a:pos x="361" y="39"/>
                </a:cxn>
                <a:cxn ang="0">
                  <a:pos x="353" y="51"/>
                </a:cxn>
                <a:cxn ang="0">
                  <a:pos x="338" y="56"/>
                </a:cxn>
                <a:cxn ang="0">
                  <a:pos x="316" y="56"/>
                </a:cxn>
                <a:cxn ang="0">
                  <a:pos x="301" y="51"/>
                </a:cxn>
                <a:cxn ang="0">
                  <a:pos x="165" y="51"/>
                </a:cxn>
                <a:cxn ang="0">
                  <a:pos x="158" y="56"/>
                </a:cxn>
                <a:cxn ang="0">
                  <a:pos x="38" y="56"/>
                </a:cxn>
                <a:cxn ang="0">
                  <a:pos x="22" y="62"/>
                </a:cxn>
                <a:cxn ang="0">
                  <a:pos x="0" y="45"/>
                </a:cxn>
                <a:cxn ang="0">
                  <a:pos x="0" y="28"/>
                </a:cxn>
                <a:cxn ang="0">
                  <a:pos x="7" y="17"/>
                </a:cxn>
                <a:cxn ang="0">
                  <a:pos x="7" y="11"/>
                </a:cxn>
                <a:cxn ang="0">
                  <a:pos x="233" y="11"/>
                </a:cxn>
                <a:cxn ang="0">
                  <a:pos x="248" y="6"/>
                </a:cxn>
                <a:cxn ang="0">
                  <a:pos x="308" y="6"/>
                </a:cxn>
                <a:cxn ang="0">
                  <a:pos x="331" y="0"/>
                </a:cxn>
                <a:cxn ang="0">
                  <a:pos x="338" y="11"/>
                </a:cxn>
                <a:cxn ang="0">
                  <a:pos x="353" y="17"/>
                </a:cxn>
                <a:cxn ang="0">
                  <a:pos x="361" y="28"/>
                </a:cxn>
                <a:cxn ang="0">
                  <a:pos x="361" y="39"/>
                </a:cxn>
              </a:cxnLst>
              <a:rect l="0" t="0" r="r" b="b"/>
              <a:pathLst>
                <a:path w="361" h="62">
                  <a:moveTo>
                    <a:pt x="361" y="39"/>
                  </a:moveTo>
                  <a:lnTo>
                    <a:pt x="353" y="51"/>
                  </a:lnTo>
                  <a:lnTo>
                    <a:pt x="338" y="56"/>
                  </a:lnTo>
                  <a:lnTo>
                    <a:pt x="316" y="56"/>
                  </a:lnTo>
                  <a:lnTo>
                    <a:pt x="301" y="51"/>
                  </a:lnTo>
                  <a:lnTo>
                    <a:pt x="165" y="51"/>
                  </a:lnTo>
                  <a:lnTo>
                    <a:pt x="158" y="56"/>
                  </a:lnTo>
                  <a:lnTo>
                    <a:pt x="38" y="56"/>
                  </a:lnTo>
                  <a:lnTo>
                    <a:pt x="22" y="62"/>
                  </a:lnTo>
                  <a:lnTo>
                    <a:pt x="0" y="45"/>
                  </a:lnTo>
                  <a:lnTo>
                    <a:pt x="0" y="28"/>
                  </a:lnTo>
                  <a:lnTo>
                    <a:pt x="7" y="17"/>
                  </a:lnTo>
                  <a:lnTo>
                    <a:pt x="7" y="11"/>
                  </a:lnTo>
                  <a:lnTo>
                    <a:pt x="233" y="11"/>
                  </a:lnTo>
                  <a:lnTo>
                    <a:pt x="248" y="6"/>
                  </a:lnTo>
                  <a:lnTo>
                    <a:pt x="308" y="6"/>
                  </a:lnTo>
                  <a:lnTo>
                    <a:pt x="331" y="0"/>
                  </a:lnTo>
                  <a:lnTo>
                    <a:pt x="338" y="11"/>
                  </a:lnTo>
                  <a:lnTo>
                    <a:pt x="353" y="17"/>
                  </a:lnTo>
                  <a:lnTo>
                    <a:pt x="361" y="28"/>
                  </a:lnTo>
                  <a:lnTo>
                    <a:pt x="361" y="39"/>
                  </a:lnTo>
                  <a:close/>
                </a:path>
              </a:pathLst>
            </a:custGeom>
            <a:solidFill>
              <a:schemeClr val="bg1"/>
            </a:solidFill>
            <a:ln w="12700" cmpd="sng">
              <a:solidFill>
                <a:srgbClr val="33CCCC"/>
              </a:solidFill>
              <a:round/>
              <a:headEnd/>
              <a:tailEnd/>
            </a:ln>
          </p:spPr>
          <p:txBody>
            <a:bodyPr/>
            <a:lstStyle/>
            <a:p>
              <a:endParaRPr lang="en-US"/>
            </a:p>
          </p:txBody>
        </p:sp>
        <p:sp>
          <p:nvSpPr>
            <p:cNvPr id="6311" name="Freeform 167"/>
            <p:cNvSpPr>
              <a:spLocks/>
            </p:cNvSpPr>
            <p:nvPr/>
          </p:nvSpPr>
          <p:spPr bwMode="auto">
            <a:xfrm>
              <a:off x="4264" y="3412"/>
              <a:ext cx="940" cy="62"/>
            </a:xfrm>
            <a:custGeom>
              <a:avLst/>
              <a:gdLst/>
              <a:ahLst/>
              <a:cxnLst>
                <a:cxn ang="0">
                  <a:pos x="932" y="17"/>
                </a:cxn>
                <a:cxn ang="0">
                  <a:pos x="932" y="23"/>
                </a:cxn>
                <a:cxn ang="0">
                  <a:pos x="940" y="28"/>
                </a:cxn>
                <a:cxn ang="0">
                  <a:pos x="940" y="39"/>
                </a:cxn>
                <a:cxn ang="0">
                  <a:pos x="925" y="51"/>
                </a:cxn>
                <a:cxn ang="0">
                  <a:pos x="909" y="56"/>
                </a:cxn>
                <a:cxn ang="0">
                  <a:pos x="887" y="56"/>
                </a:cxn>
                <a:cxn ang="0">
                  <a:pos x="879" y="51"/>
                </a:cxn>
                <a:cxn ang="0">
                  <a:pos x="804" y="51"/>
                </a:cxn>
                <a:cxn ang="0">
                  <a:pos x="782" y="45"/>
                </a:cxn>
                <a:cxn ang="0">
                  <a:pos x="571" y="45"/>
                </a:cxn>
                <a:cxn ang="0">
                  <a:pos x="549" y="51"/>
                </a:cxn>
                <a:cxn ang="0">
                  <a:pos x="391" y="51"/>
                </a:cxn>
                <a:cxn ang="0">
                  <a:pos x="368" y="56"/>
                </a:cxn>
                <a:cxn ang="0">
                  <a:pos x="263" y="56"/>
                </a:cxn>
                <a:cxn ang="0">
                  <a:pos x="233" y="62"/>
                </a:cxn>
                <a:cxn ang="0">
                  <a:pos x="7" y="62"/>
                </a:cxn>
                <a:cxn ang="0">
                  <a:pos x="0" y="51"/>
                </a:cxn>
                <a:cxn ang="0">
                  <a:pos x="0" y="39"/>
                </a:cxn>
                <a:cxn ang="0">
                  <a:pos x="7" y="28"/>
                </a:cxn>
                <a:cxn ang="0">
                  <a:pos x="15" y="23"/>
                </a:cxn>
                <a:cxn ang="0">
                  <a:pos x="67" y="17"/>
                </a:cxn>
                <a:cxn ang="0">
                  <a:pos x="158" y="17"/>
                </a:cxn>
                <a:cxn ang="0">
                  <a:pos x="203" y="11"/>
                </a:cxn>
                <a:cxn ang="0">
                  <a:pos x="346" y="11"/>
                </a:cxn>
                <a:cxn ang="0">
                  <a:pos x="398" y="6"/>
                </a:cxn>
                <a:cxn ang="0">
                  <a:pos x="579" y="6"/>
                </a:cxn>
                <a:cxn ang="0">
                  <a:pos x="631" y="0"/>
                </a:cxn>
                <a:cxn ang="0">
                  <a:pos x="909" y="0"/>
                </a:cxn>
                <a:cxn ang="0">
                  <a:pos x="932" y="17"/>
                </a:cxn>
              </a:cxnLst>
              <a:rect l="0" t="0" r="r" b="b"/>
              <a:pathLst>
                <a:path w="940" h="62">
                  <a:moveTo>
                    <a:pt x="932" y="17"/>
                  </a:moveTo>
                  <a:lnTo>
                    <a:pt x="932" y="23"/>
                  </a:lnTo>
                  <a:lnTo>
                    <a:pt x="940" y="28"/>
                  </a:lnTo>
                  <a:lnTo>
                    <a:pt x="940" y="39"/>
                  </a:lnTo>
                  <a:lnTo>
                    <a:pt x="925" y="51"/>
                  </a:lnTo>
                  <a:lnTo>
                    <a:pt x="909" y="56"/>
                  </a:lnTo>
                  <a:lnTo>
                    <a:pt x="887" y="56"/>
                  </a:lnTo>
                  <a:lnTo>
                    <a:pt x="879" y="51"/>
                  </a:lnTo>
                  <a:lnTo>
                    <a:pt x="804" y="51"/>
                  </a:lnTo>
                  <a:lnTo>
                    <a:pt x="782" y="45"/>
                  </a:lnTo>
                  <a:lnTo>
                    <a:pt x="571" y="45"/>
                  </a:lnTo>
                  <a:lnTo>
                    <a:pt x="549" y="51"/>
                  </a:lnTo>
                  <a:lnTo>
                    <a:pt x="391" y="51"/>
                  </a:lnTo>
                  <a:lnTo>
                    <a:pt x="368" y="56"/>
                  </a:lnTo>
                  <a:lnTo>
                    <a:pt x="263" y="56"/>
                  </a:lnTo>
                  <a:lnTo>
                    <a:pt x="233" y="62"/>
                  </a:lnTo>
                  <a:lnTo>
                    <a:pt x="7" y="62"/>
                  </a:lnTo>
                  <a:lnTo>
                    <a:pt x="0" y="51"/>
                  </a:lnTo>
                  <a:lnTo>
                    <a:pt x="0" y="39"/>
                  </a:lnTo>
                  <a:lnTo>
                    <a:pt x="7" y="28"/>
                  </a:lnTo>
                  <a:lnTo>
                    <a:pt x="15" y="23"/>
                  </a:lnTo>
                  <a:lnTo>
                    <a:pt x="67" y="17"/>
                  </a:lnTo>
                  <a:lnTo>
                    <a:pt x="158" y="17"/>
                  </a:lnTo>
                  <a:lnTo>
                    <a:pt x="203" y="11"/>
                  </a:lnTo>
                  <a:lnTo>
                    <a:pt x="346" y="11"/>
                  </a:lnTo>
                  <a:lnTo>
                    <a:pt x="398" y="6"/>
                  </a:lnTo>
                  <a:lnTo>
                    <a:pt x="579" y="6"/>
                  </a:lnTo>
                  <a:lnTo>
                    <a:pt x="631" y="0"/>
                  </a:lnTo>
                  <a:lnTo>
                    <a:pt x="909" y="0"/>
                  </a:lnTo>
                  <a:lnTo>
                    <a:pt x="932" y="17"/>
                  </a:lnTo>
                  <a:close/>
                </a:path>
              </a:pathLst>
            </a:custGeom>
            <a:solidFill>
              <a:schemeClr val="bg1"/>
            </a:solidFill>
            <a:ln w="12700" cmpd="sng">
              <a:solidFill>
                <a:srgbClr val="33CCCC"/>
              </a:solidFill>
              <a:round/>
              <a:headEnd/>
              <a:tailEnd/>
            </a:ln>
          </p:spPr>
          <p:txBody>
            <a:bodyPr/>
            <a:lstStyle/>
            <a:p>
              <a:endParaRPr lang="en-US"/>
            </a:p>
          </p:txBody>
        </p:sp>
        <p:sp>
          <p:nvSpPr>
            <p:cNvPr id="6312" name="Freeform 168"/>
            <p:cNvSpPr>
              <a:spLocks/>
            </p:cNvSpPr>
            <p:nvPr/>
          </p:nvSpPr>
          <p:spPr bwMode="auto">
            <a:xfrm>
              <a:off x="2218" y="3451"/>
              <a:ext cx="8" cy="6"/>
            </a:xfrm>
            <a:custGeom>
              <a:avLst/>
              <a:gdLst/>
              <a:ahLst/>
              <a:cxnLst>
                <a:cxn ang="0">
                  <a:pos x="8" y="0"/>
                </a:cxn>
                <a:cxn ang="0">
                  <a:pos x="8" y="6"/>
                </a:cxn>
                <a:cxn ang="0">
                  <a:pos x="0" y="6"/>
                </a:cxn>
                <a:cxn ang="0">
                  <a:pos x="8" y="0"/>
                </a:cxn>
              </a:cxnLst>
              <a:rect l="0" t="0" r="r" b="b"/>
              <a:pathLst>
                <a:path w="8" h="6">
                  <a:moveTo>
                    <a:pt x="8" y="0"/>
                  </a:moveTo>
                  <a:lnTo>
                    <a:pt x="8" y="6"/>
                  </a:lnTo>
                  <a:lnTo>
                    <a:pt x="0" y="6"/>
                  </a:lnTo>
                  <a:lnTo>
                    <a:pt x="8" y="0"/>
                  </a:lnTo>
                  <a:close/>
                </a:path>
              </a:pathLst>
            </a:custGeom>
            <a:solidFill>
              <a:schemeClr val="bg1"/>
            </a:solidFill>
            <a:ln w="12700" cmpd="sng">
              <a:solidFill>
                <a:srgbClr val="33CCCC"/>
              </a:solidFill>
              <a:round/>
              <a:headEnd/>
              <a:tailEnd/>
            </a:ln>
          </p:spPr>
          <p:txBody>
            <a:bodyPr/>
            <a:lstStyle/>
            <a:p>
              <a:endParaRPr lang="en-US"/>
            </a:p>
          </p:txBody>
        </p:sp>
        <p:sp>
          <p:nvSpPr>
            <p:cNvPr id="6313" name="Freeform 169"/>
            <p:cNvSpPr>
              <a:spLocks/>
            </p:cNvSpPr>
            <p:nvPr/>
          </p:nvSpPr>
          <p:spPr bwMode="auto">
            <a:xfrm>
              <a:off x="865" y="3468"/>
              <a:ext cx="188" cy="51"/>
            </a:xfrm>
            <a:custGeom>
              <a:avLst/>
              <a:gdLst/>
              <a:ahLst/>
              <a:cxnLst>
                <a:cxn ang="0">
                  <a:pos x="180" y="17"/>
                </a:cxn>
                <a:cxn ang="0">
                  <a:pos x="188" y="23"/>
                </a:cxn>
                <a:cxn ang="0">
                  <a:pos x="188" y="34"/>
                </a:cxn>
                <a:cxn ang="0">
                  <a:pos x="180" y="46"/>
                </a:cxn>
                <a:cxn ang="0">
                  <a:pos x="165" y="51"/>
                </a:cxn>
                <a:cxn ang="0">
                  <a:pos x="22" y="51"/>
                </a:cxn>
                <a:cxn ang="0">
                  <a:pos x="7" y="46"/>
                </a:cxn>
                <a:cxn ang="0">
                  <a:pos x="0" y="34"/>
                </a:cxn>
                <a:cxn ang="0">
                  <a:pos x="0" y="17"/>
                </a:cxn>
                <a:cxn ang="0">
                  <a:pos x="15" y="6"/>
                </a:cxn>
                <a:cxn ang="0">
                  <a:pos x="120" y="6"/>
                </a:cxn>
                <a:cxn ang="0">
                  <a:pos x="135" y="0"/>
                </a:cxn>
                <a:cxn ang="0">
                  <a:pos x="158" y="0"/>
                </a:cxn>
                <a:cxn ang="0">
                  <a:pos x="158" y="6"/>
                </a:cxn>
                <a:cxn ang="0">
                  <a:pos x="173" y="6"/>
                </a:cxn>
                <a:cxn ang="0">
                  <a:pos x="173" y="12"/>
                </a:cxn>
                <a:cxn ang="0">
                  <a:pos x="180" y="17"/>
                </a:cxn>
              </a:cxnLst>
              <a:rect l="0" t="0" r="r" b="b"/>
              <a:pathLst>
                <a:path w="188" h="51">
                  <a:moveTo>
                    <a:pt x="180" y="17"/>
                  </a:moveTo>
                  <a:lnTo>
                    <a:pt x="188" y="23"/>
                  </a:lnTo>
                  <a:lnTo>
                    <a:pt x="188" y="34"/>
                  </a:lnTo>
                  <a:lnTo>
                    <a:pt x="180" y="46"/>
                  </a:lnTo>
                  <a:lnTo>
                    <a:pt x="165" y="51"/>
                  </a:lnTo>
                  <a:lnTo>
                    <a:pt x="22" y="51"/>
                  </a:lnTo>
                  <a:lnTo>
                    <a:pt x="7" y="46"/>
                  </a:lnTo>
                  <a:lnTo>
                    <a:pt x="0" y="34"/>
                  </a:lnTo>
                  <a:lnTo>
                    <a:pt x="0" y="17"/>
                  </a:lnTo>
                  <a:lnTo>
                    <a:pt x="15" y="6"/>
                  </a:lnTo>
                  <a:lnTo>
                    <a:pt x="120" y="6"/>
                  </a:lnTo>
                  <a:lnTo>
                    <a:pt x="135" y="0"/>
                  </a:lnTo>
                  <a:lnTo>
                    <a:pt x="158" y="0"/>
                  </a:lnTo>
                  <a:lnTo>
                    <a:pt x="158" y="6"/>
                  </a:lnTo>
                  <a:lnTo>
                    <a:pt x="173" y="6"/>
                  </a:lnTo>
                  <a:lnTo>
                    <a:pt x="173" y="12"/>
                  </a:lnTo>
                  <a:lnTo>
                    <a:pt x="180" y="17"/>
                  </a:lnTo>
                  <a:close/>
                </a:path>
              </a:pathLst>
            </a:custGeom>
            <a:solidFill>
              <a:schemeClr val="bg1"/>
            </a:solidFill>
            <a:ln w="12700" cmpd="sng">
              <a:solidFill>
                <a:srgbClr val="33CCCC"/>
              </a:solidFill>
              <a:round/>
              <a:headEnd/>
              <a:tailEnd/>
            </a:ln>
          </p:spPr>
          <p:txBody>
            <a:bodyPr/>
            <a:lstStyle/>
            <a:p>
              <a:endParaRPr lang="en-US"/>
            </a:p>
          </p:txBody>
        </p:sp>
        <p:sp>
          <p:nvSpPr>
            <p:cNvPr id="6314" name="Freeform 170"/>
            <p:cNvSpPr>
              <a:spLocks/>
            </p:cNvSpPr>
            <p:nvPr/>
          </p:nvSpPr>
          <p:spPr bwMode="auto">
            <a:xfrm>
              <a:off x="4482" y="3508"/>
              <a:ext cx="624" cy="73"/>
            </a:xfrm>
            <a:custGeom>
              <a:avLst/>
              <a:gdLst/>
              <a:ahLst/>
              <a:cxnLst>
                <a:cxn ang="0">
                  <a:pos x="624" y="28"/>
                </a:cxn>
                <a:cxn ang="0">
                  <a:pos x="624" y="34"/>
                </a:cxn>
                <a:cxn ang="0">
                  <a:pos x="601" y="51"/>
                </a:cxn>
                <a:cxn ang="0">
                  <a:pos x="428" y="51"/>
                </a:cxn>
                <a:cxn ang="0">
                  <a:pos x="398" y="56"/>
                </a:cxn>
                <a:cxn ang="0">
                  <a:pos x="300" y="56"/>
                </a:cxn>
                <a:cxn ang="0">
                  <a:pos x="270" y="62"/>
                </a:cxn>
                <a:cxn ang="0">
                  <a:pos x="233" y="62"/>
                </a:cxn>
                <a:cxn ang="0">
                  <a:pos x="203" y="68"/>
                </a:cxn>
                <a:cxn ang="0">
                  <a:pos x="143" y="68"/>
                </a:cxn>
                <a:cxn ang="0">
                  <a:pos x="105" y="73"/>
                </a:cxn>
                <a:cxn ang="0">
                  <a:pos x="75" y="73"/>
                </a:cxn>
                <a:cxn ang="0">
                  <a:pos x="67" y="68"/>
                </a:cxn>
                <a:cxn ang="0">
                  <a:pos x="15" y="68"/>
                </a:cxn>
                <a:cxn ang="0">
                  <a:pos x="7" y="56"/>
                </a:cxn>
                <a:cxn ang="0">
                  <a:pos x="0" y="56"/>
                </a:cxn>
                <a:cxn ang="0">
                  <a:pos x="0" y="34"/>
                </a:cxn>
                <a:cxn ang="0">
                  <a:pos x="7" y="34"/>
                </a:cxn>
                <a:cxn ang="0">
                  <a:pos x="15" y="28"/>
                </a:cxn>
                <a:cxn ang="0">
                  <a:pos x="22" y="28"/>
                </a:cxn>
                <a:cxn ang="0">
                  <a:pos x="22" y="22"/>
                </a:cxn>
                <a:cxn ang="0">
                  <a:pos x="225" y="22"/>
                </a:cxn>
                <a:cxn ang="0">
                  <a:pos x="263" y="17"/>
                </a:cxn>
                <a:cxn ang="0">
                  <a:pos x="323" y="17"/>
                </a:cxn>
                <a:cxn ang="0">
                  <a:pos x="361" y="11"/>
                </a:cxn>
                <a:cxn ang="0">
                  <a:pos x="428" y="11"/>
                </a:cxn>
                <a:cxn ang="0">
                  <a:pos x="458" y="6"/>
                </a:cxn>
                <a:cxn ang="0">
                  <a:pos x="526" y="6"/>
                </a:cxn>
                <a:cxn ang="0">
                  <a:pos x="556" y="0"/>
                </a:cxn>
                <a:cxn ang="0">
                  <a:pos x="564" y="0"/>
                </a:cxn>
                <a:cxn ang="0">
                  <a:pos x="579" y="6"/>
                </a:cxn>
                <a:cxn ang="0">
                  <a:pos x="586" y="6"/>
                </a:cxn>
                <a:cxn ang="0">
                  <a:pos x="594" y="11"/>
                </a:cxn>
                <a:cxn ang="0">
                  <a:pos x="601" y="11"/>
                </a:cxn>
                <a:cxn ang="0">
                  <a:pos x="624" y="28"/>
                </a:cxn>
              </a:cxnLst>
              <a:rect l="0" t="0" r="r" b="b"/>
              <a:pathLst>
                <a:path w="624" h="73">
                  <a:moveTo>
                    <a:pt x="624" y="28"/>
                  </a:moveTo>
                  <a:lnTo>
                    <a:pt x="624" y="34"/>
                  </a:lnTo>
                  <a:lnTo>
                    <a:pt x="601" y="51"/>
                  </a:lnTo>
                  <a:lnTo>
                    <a:pt x="428" y="51"/>
                  </a:lnTo>
                  <a:lnTo>
                    <a:pt x="398" y="56"/>
                  </a:lnTo>
                  <a:lnTo>
                    <a:pt x="300" y="56"/>
                  </a:lnTo>
                  <a:lnTo>
                    <a:pt x="270" y="62"/>
                  </a:lnTo>
                  <a:lnTo>
                    <a:pt x="233" y="62"/>
                  </a:lnTo>
                  <a:lnTo>
                    <a:pt x="203" y="68"/>
                  </a:lnTo>
                  <a:lnTo>
                    <a:pt x="143" y="68"/>
                  </a:lnTo>
                  <a:lnTo>
                    <a:pt x="105" y="73"/>
                  </a:lnTo>
                  <a:lnTo>
                    <a:pt x="75" y="73"/>
                  </a:lnTo>
                  <a:lnTo>
                    <a:pt x="67" y="68"/>
                  </a:lnTo>
                  <a:lnTo>
                    <a:pt x="15" y="68"/>
                  </a:lnTo>
                  <a:lnTo>
                    <a:pt x="7" y="56"/>
                  </a:lnTo>
                  <a:lnTo>
                    <a:pt x="0" y="56"/>
                  </a:lnTo>
                  <a:lnTo>
                    <a:pt x="0" y="34"/>
                  </a:lnTo>
                  <a:lnTo>
                    <a:pt x="7" y="34"/>
                  </a:lnTo>
                  <a:lnTo>
                    <a:pt x="15" y="28"/>
                  </a:lnTo>
                  <a:lnTo>
                    <a:pt x="22" y="28"/>
                  </a:lnTo>
                  <a:lnTo>
                    <a:pt x="22" y="22"/>
                  </a:lnTo>
                  <a:lnTo>
                    <a:pt x="225" y="22"/>
                  </a:lnTo>
                  <a:lnTo>
                    <a:pt x="263" y="17"/>
                  </a:lnTo>
                  <a:lnTo>
                    <a:pt x="323" y="17"/>
                  </a:lnTo>
                  <a:lnTo>
                    <a:pt x="361" y="11"/>
                  </a:lnTo>
                  <a:lnTo>
                    <a:pt x="428" y="11"/>
                  </a:lnTo>
                  <a:lnTo>
                    <a:pt x="458" y="6"/>
                  </a:lnTo>
                  <a:lnTo>
                    <a:pt x="526" y="6"/>
                  </a:lnTo>
                  <a:lnTo>
                    <a:pt x="556" y="0"/>
                  </a:lnTo>
                  <a:lnTo>
                    <a:pt x="564" y="0"/>
                  </a:lnTo>
                  <a:lnTo>
                    <a:pt x="579" y="6"/>
                  </a:lnTo>
                  <a:lnTo>
                    <a:pt x="586" y="6"/>
                  </a:lnTo>
                  <a:lnTo>
                    <a:pt x="594" y="11"/>
                  </a:lnTo>
                  <a:lnTo>
                    <a:pt x="601" y="11"/>
                  </a:lnTo>
                  <a:lnTo>
                    <a:pt x="624" y="28"/>
                  </a:lnTo>
                  <a:close/>
                </a:path>
              </a:pathLst>
            </a:custGeom>
            <a:solidFill>
              <a:schemeClr val="bg1"/>
            </a:solidFill>
            <a:ln w="12700" cmpd="sng">
              <a:solidFill>
                <a:srgbClr val="33CCCC"/>
              </a:solidFill>
              <a:round/>
              <a:headEnd/>
              <a:tailEnd/>
            </a:ln>
          </p:spPr>
          <p:txBody>
            <a:bodyPr/>
            <a:lstStyle/>
            <a:p>
              <a:endParaRPr lang="en-US"/>
            </a:p>
          </p:txBody>
        </p:sp>
        <p:sp>
          <p:nvSpPr>
            <p:cNvPr id="6315" name="Freeform 171"/>
            <p:cNvSpPr>
              <a:spLocks/>
            </p:cNvSpPr>
            <p:nvPr/>
          </p:nvSpPr>
          <p:spPr bwMode="auto">
            <a:xfrm>
              <a:off x="4677" y="3598"/>
              <a:ext cx="331" cy="62"/>
            </a:xfrm>
            <a:custGeom>
              <a:avLst/>
              <a:gdLst/>
              <a:ahLst/>
              <a:cxnLst>
                <a:cxn ang="0">
                  <a:pos x="331" y="40"/>
                </a:cxn>
                <a:cxn ang="0">
                  <a:pos x="316" y="51"/>
                </a:cxn>
                <a:cxn ang="0">
                  <a:pos x="301" y="51"/>
                </a:cxn>
                <a:cxn ang="0">
                  <a:pos x="286" y="57"/>
                </a:cxn>
                <a:cxn ang="0">
                  <a:pos x="136" y="57"/>
                </a:cxn>
                <a:cxn ang="0">
                  <a:pos x="113" y="62"/>
                </a:cxn>
                <a:cxn ang="0">
                  <a:pos x="45" y="62"/>
                </a:cxn>
                <a:cxn ang="0">
                  <a:pos x="30" y="57"/>
                </a:cxn>
                <a:cxn ang="0">
                  <a:pos x="8" y="57"/>
                </a:cxn>
                <a:cxn ang="0">
                  <a:pos x="8" y="51"/>
                </a:cxn>
                <a:cxn ang="0">
                  <a:pos x="0" y="40"/>
                </a:cxn>
                <a:cxn ang="0">
                  <a:pos x="0" y="28"/>
                </a:cxn>
                <a:cxn ang="0">
                  <a:pos x="15" y="23"/>
                </a:cxn>
                <a:cxn ang="0">
                  <a:pos x="38" y="23"/>
                </a:cxn>
                <a:cxn ang="0">
                  <a:pos x="53" y="17"/>
                </a:cxn>
                <a:cxn ang="0">
                  <a:pos x="68" y="23"/>
                </a:cxn>
                <a:cxn ang="0">
                  <a:pos x="83" y="23"/>
                </a:cxn>
                <a:cxn ang="0">
                  <a:pos x="98" y="17"/>
                </a:cxn>
                <a:cxn ang="0">
                  <a:pos x="151" y="17"/>
                </a:cxn>
                <a:cxn ang="0">
                  <a:pos x="173" y="11"/>
                </a:cxn>
                <a:cxn ang="0">
                  <a:pos x="233" y="11"/>
                </a:cxn>
                <a:cxn ang="0">
                  <a:pos x="256" y="6"/>
                </a:cxn>
                <a:cxn ang="0">
                  <a:pos x="271" y="0"/>
                </a:cxn>
                <a:cxn ang="0">
                  <a:pos x="293" y="0"/>
                </a:cxn>
                <a:cxn ang="0">
                  <a:pos x="316" y="17"/>
                </a:cxn>
                <a:cxn ang="0">
                  <a:pos x="324" y="28"/>
                </a:cxn>
                <a:cxn ang="0">
                  <a:pos x="324" y="34"/>
                </a:cxn>
                <a:cxn ang="0">
                  <a:pos x="331" y="40"/>
                </a:cxn>
              </a:cxnLst>
              <a:rect l="0" t="0" r="r" b="b"/>
              <a:pathLst>
                <a:path w="331" h="62">
                  <a:moveTo>
                    <a:pt x="331" y="40"/>
                  </a:moveTo>
                  <a:lnTo>
                    <a:pt x="316" y="51"/>
                  </a:lnTo>
                  <a:lnTo>
                    <a:pt x="301" y="51"/>
                  </a:lnTo>
                  <a:lnTo>
                    <a:pt x="286" y="57"/>
                  </a:lnTo>
                  <a:lnTo>
                    <a:pt x="136" y="57"/>
                  </a:lnTo>
                  <a:lnTo>
                    <a:pt x="113" y="62"/>
                  </a:lnTo>
                  <a:lnTo>
                    <a:pt x="45" y="62"/>
                  </a:lnTo>
                  <a:lnTo>
                    <a:pt x="30" y="57"/>
                  </a:lnTo>
                  <a:lnTo>
                    <a:pt x="8" y="57"/>
                  </a:lnTo>
                  <a:lnTo>
                    <a:pt x="8" y="51"/>
                  </a:lnTo>
                  <a:lnTo>
                    <a:pt x="0" y="40"/>
                  </a:lnTo>
                  <a:lnTo>
                    <a:pt x="0" y="28"/>
                  </a:lnTo>
                  <a:lnTo>
                    <a:pt x="15" y="23"/>
                  </a:lnTo>
                  <a:lnTo>
                    <a:pt x="38" y="23"/>
                  </a:lnTo>
                  <a:lnTo>
                    <a:pt x="53" y="17"/>
                  </a:lnTo>
                  <a:lnTo>
                    <a:pt x="68" y="23"/>
                  </a:lnTo>
                  <a:lnTo>
                    <a:pt x="83" y="23"/>
                  </a:lnTo>
                  <a:lnTo>
                    <a:pt x="98" y="17"/>
                  </a:lnTo>
                  <a:lnTo>
                    <a:pt x="151" y="17"/>
                  </a:lnTo>
                  <a:lnTo>
                    <a:pt x="173" y="11"/>
                  </a:lnTo>
                  <a:lnTo>
                    <a:pt x="233" y="11"/>
                  </a:lnTo>
                  <a:lnTo>
                    <a:pt x="256" y="6"/>
                  </a:lnTo>
                  <a:lnTo>
                    <a:pt x="271" y="0"/>
                  </a:lnTo>
                  <a:lnTo>
                    <a:pt x="293" y="0"/>
                  </a:lnTo>
                  <a:lnTo>
                    <a:pt x="316" y="17"/>
                  </a:lnTo>
                  <a:lnTo>
                    <a:pt x="324" y="28"/>
                  </a:lnTo>
                  <a:lnTo>
                    <a:pt x="324" y="34"/>
                  </a:lnTo>
                  <a:lnTo>
                    <a:pt x="331" y="40"/>
                  </a:lnTo>
                  <a:close/>
                </a:path>
              </a:pathLst>
            </a:custGeom>
            <a:solidFill>
              <a:schemeClr val="bg1"/>
            </a:solidFill>
            <a:ln w="12700" cmpd="sng">
              <a:solidFill>
                <a:srgbClr val="33CCCC"/>
              </a:solidFill>
              <a:round/>
              <a:headEnd/>
              <a:tailEnd/>
            </a:ln>
          </p:spPr>
          <p:txBody>
            <a:bodyPr/>
            <a:lstStyle/>
            <a:p>
              <a:endParaRPr lang="en-US"/>
            </a:p>
          </p:txBody>
        </p:sp>
      </p:grpSp>
      <p:pic>
        <p:nvPicPr>
          <p:cNvPr id="6318" name="Picture 4" descr="POINSET2"/>
          <p:cNvPicPr>
            <a:picLocks noChangeAspect="1" noChangeArrowheads="1"/>
          </p:cNvPicPr>
          <p:nvPr/>
        </p:nvPicPr>
        <p:blipFill>
          <a:blip r:embed="rId5"/>
          <a:srcRect/>
          <a:stretch>
            <a:fillRect/>
          </a:stretch>
        </p:blipFill>
        <p:spPr bwMode="auto">
          <a:xfrm rot="10588375">
            <a:off x="7772400" y="5700713"/>
            <a:ext cx="1371600" cy="1157287"/>
          </a:xfrm>
          <a:prstGeom prst="rect">
            <a:avLst/>
          </a:prstGeom>
          <a:noFill/>
          <a:ln w="9525">
            <a:noFill/>
            <a:miter lim="800000"/>
            <a:headEnd/>
            <a:tailEnd/>
          </a:ln>
        </p:spPr>
      </p:pic>
      <p:pic>
        <p:nvPicPr>
          <p:cNvPr id="6319" name="Picture 4" descr="POINSET2"/>
          <p:cNvPicPr>
            <a:picLocks noChangeAspect="1" noChangeArrowheads="1"/>
          </p:cNvPicPr>
          <p:nvPr/>
        </p:nvPicPr>
        <p:blipFill>
          <a:blip r:embed="rId5"/>
          <a:srcRect/>
          <a:stretch>
            <a:fillRect/>
          </a:stretch>
        </p:blipFill>
        <p:spPr bwMode="auto">
          <a:xfrm rot="16200000">
            <a:off x="-107156" y="5593556"/>
            <a:ext cx="1371600" cy="1157288"/>
          </a:xfrm>
          <a:prstGeom prst="rect">
            <a:avLst/>
          </a:prstGeom>
          <a:noFill/>
          <a:ln w="9525">
            <a:noFill/>
            <a:miter lim="800000"/>
            <a:headEnd/>
            <a:tailEnd/>
          </a:ln>
        </p:spPr>
      </p:pic>
      <p:sp>
        <p:nvSpPr>
          <p:cNvPr id="6320" name="AutoShape 176"/>
          <p:cNvSpPr>
            <a:spLocks noChangeArrowheads="1"/>
          </p:cNvSpPr>
          <p:nvPr/>
        </p:nvSpPr>
        <p:spPr bwMode="auto">
          <a:xfrm>
            <a:off x="2411413" y="620713"/>
            <a:ext cx="403225" cy="392112"/>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1" name="AutoShape 177"/>
          <p:cNvSpPr>
            <a:spLocks noChangeArrowheads="1"/>
          </p:cNvSpPr>
          <p:nvPr/>
        </p:nvSpPr>
        <p:spPr bwMode="auto">
          <a:xfrm>
            <a:off x="5410200" y="3048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2" name="AutoShape 178"/>
          <p:cNvSpPr>
            <a:spLocks noChangeArrowheads="1"/>
          </p:cNvSpPr>
          <p:nvPr/>
        </p:nvSpPr>
        <p:spPr bwMode="auto">
          <a:xfrm>
            <a:off x="8027988" y="2997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3" name="AutoShape 179"/>
          <p:cNvSpPr>
            <a:spLocks noChangeArrowheads="1"/>
          </p:cNvSpPr>
          <p:nvPr/>
        </p:nvSpPr>
        <p:spPr bwMode="auto">
          <a:xfrm>
            <a:off x="838200" y="914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4" name="AutoShape 180"/>
          <p:cNvSpPr>
            <a:spLocks noChangeArrowheads="1"/>
          </p:cNvSpPr>
          <p:nvPr/>
        </p:nvSpPr>
        <p:spPr bwMode="auto">
          <a:xfrm>
            <a:off x="685800" y="54102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5" name="AutoShape 181"/>
          <p:cNvSpPr>
            <a:spLocks noChangeArrowheads="1"/>
          </p:cNvSpPr>
          <p:nvPr/>
        </p:nvSpPr>
        <p:spPr bwMode="auto">
          <a:xfrm>
            <a:off x="4038600" y="57150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6" name="AutoShape 182"/>
          <p:cNvSpPr>
            <a:spLocks noChangeArrowheads="1"/>
          </p:cNvSpPr>
          <p:nvPr/>
        </p:nvSpPr>
        <p:spPr bwMode="auto">
          <a:xfrm>
            <a:off x="8153400" y="5867400"/>
            <a:ext cx="403225" cy="392113"/>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27" name="AutoShape 183"/>
          <p:cNvSpPr>
            <a:spLocks noChangeArrowheads="1"/>
          </p:cNvSpPr>
          <p:nvPr/>
        </p:nvSpPr>
        <p:spPr bwMode="auto">
          <a:xfrm>
            <a:off x="762000" y="42672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28" name="AutoShape 184"/>
          <p:cNvSpPr>
            <a:spLocks noChangeArrowheads="1"/>
          </p:cNvSpPr>
          <p:nvPr/>
        </p:nvSpPr>
        <p:spPr bwMode="auto">
          <a:xfrm>
            <a:off x="6477000" y="3048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29" name="AutoShape 185"/>
          <p:cNvSpPr>
            <a:spLocks noChangeArrowheads="1"/>
          </p:cNvSpPr>
          <p:nvPr/>
        </p:nvSpPr>
        <p:spPr bwMode="auto">
          <a:xfrm>
            <a:off x="8229600" y="52578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0" name="AutoShape 186"/>
          <p:cNvSpPr>
            <a:spLocks noChangeArrowheads="1"/>
          </p:cNvSpPr>
          <p:nvPr/>
        </p:nvSpPr>
        <p:spPr bwMode="auto">
          <a:xfrm>
            <a:off x="838200" y="22860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1" name="AutoShape 187"/>
          <p:cNvSpPr>
            <a:spLocks noChangeArrowheads="1"/>
          </p:cNvSpPr>
          <p:nvPr/>
        </p:nvSpPr>
        <p:spPr bwMode="auto">
          <a:xfrm>
            <a:off x="3581400" y="228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2" name="AutoShape 188"/>
          <p:cNvSpPr>
            <a:spLocks noChangeArrowheads="1"/>
          </p:cNvSpPr>
          <p:nvPr/>
        </p:nvSpPr>
        <p:spPr bwMode="auto">
          <a:xfrm>
            <a:off x="5791200" y="556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3" name="AutoShape 189"/>
          <p:cNvSpPr>
            <a:spLocks noChangeArrowheads="1"/>
          </p:cNvSpPr>
          <p:nvPr/>
        </p:nvSpPr>
        <p:spPr bwMode="auto">
          <a:xfrm>
            <a:off x="3995738" y="1916113"/>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4" name="AutoShape 190"/>
          <p:cNvSpPr>
            <a:spLocks noChangeArrowheads="1"/>
          </p:cNvSpPr>
          <p:nvPr/>
        </p:nvSpPr>
        <p:spPr bwMode="auto">
          <a:xfrm>
            <a:off x="1828800" y="556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35" name="AutoShape 191"/>
          <p:cNvSpPr>
            <a:spLocks noChangeArrowheads="1"/>
          </p:cNvSpPr>
          <p:nvPr/>
        </p:nvSpPr>
        <p:spPr bwMode="auto">
          <a:xfrm>
            <a:off x="7848600" y="12192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36" name="AutoShape 192"/>
          <p:cNvSpPr>
            <a:spLocks noChangeArrowheads="1"/>
          </p:cNvSpPr>
          <p:nvPr/>
        </p:nvSpPr>
        <p:spPr bwMode="auto">
          <a:xfrm>
            <a:off x="4724400" y="2286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37" name="AutoShape 193"/>
          <p:cNvSpPr>
            <a:spLocks noChangeArrowheads="1"/>
          </p:cNvSpPr>
          <p:nvPr/>
        </p:nvSpPr>
        <p:spPr bwMode="auto">
          <a:xfrm>
            <a:off x="755650" y="3573463"/>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38" name="AutoShape 194"/>
          <p:cNvSpPr>
            <a:spLocks noChangeArrowheads="1"/>
          </p:cNvSpPr>
          <p:nvPr/>
        </p:nvSpPr>
        <p:spPr bwMode="auto">
          <a:xfrm>
            <a:off x="8153400" y="40386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39" name="AutoShape 195"/>
          <p:cNvSpPr>
            <a:spLocks noChangeArrowheads="1"/>
          </p:cNvSpPr>
          <p:nvPr/>
        </p:nvSpPr>
        <p:spPr bwMode="auto">
          <a:xfrm>
            <a:off x="762000" y="533400"/>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40" name="AutoShape 196"/>
          <p:cNvSpPr>
            <a:spLocks noChangeArrowheads="1"/>
          </p:cNvSpPr>
          <p:nvPr/>
        </p:nvSpPr>
        <p:spPr bwMode="auto">
          <a:xfrm>
            <a:off x="7772400" y="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41" name="AutoShape 197"/>
          <p:cNvSpPr>
            <a:spLocks noChangeArrowheads="1"/>
          </p:cNvSpPr>
          <p:nvPr/>
        </p:nvSpPr>
        <p:spPr bwMode="auto">
          <a:xfrm>
            <a:off x="4495800" y="42672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42" name="AutoShape 198"/>
          <p:cNvSpPr>
            <a:spLocks noChangeArrowheads="1"/>
          </p:cNvSpPr>
          <p:nvPr/>
        </p:nvSpPr>
        <p:spPr bwMode="auto">
          <a:xfrm>
            <a:off x="7956550" y="1916113"/>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43" name="AutoShape 199"/>
          <p:cNvSpPr>
            <a:spLocks noChangeArrowheads="1"/>
          </p:cNvSpPr>
          <p:nvPr/>
        </p:nvSpPr>
        <p:spPr bwMode="auto">
          <a:xfrm>
            <a:off x="1524000" y="5334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44" name="AutoShape 200"/>
          <p:cNvSpPr>
            <a:spLocks noChangeArrowheads="1"/>
          </p:cNvSpPr>
          <p:nvPr/>
        </p:nvSpPr>
        <p:spPr bwMode="auto">
          <a:xfrm>
            <a:off x="1143000" y="4800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sp>
        <p:nvSpPr>
          <p:cNvPr id="6345" name="AutoShape 201"/>
          <p:cNvSpPr>
            <a:spLocks noChangeArrowheads="1"/>
          </p:cNvSpPr>
          <p:nvPr/>
        </p:nvSpPr>
        <p:spPr bwMode="auto">
          <a:xfrm>
            <a:off x="2438400" y="1752600"/>
            <a:ext cx="493713" cy="539750"/>
          </a:xfrm>
          <a:prstGeom prst="star4">
            <a:avLst>
              <a:gd name="adj" fmla="val 12500"/>
            </a:avLst>
          </a:prstGeom>
          <a:gradFill rotWithShape="1">
            <a:gsLst>
              <a:gs pos="0">
                <a:srgbClr val="000082"/>
              </a:gs>
              <a:gs pos="100000">
                <a:srgbClr val="FF8200"/>
              </a:gs>
            </a:gsLst>
            <a:path path="shape">
              <a:fillToRect l="50000" t="50000" r="50000" b="50000"/>
            </a:path>
          </a:gradFill>
          <a:ln w="9525">
            <a:noFill/>
            <a:miter lim="800000"/>
            <a:headEnd/>
            <a:tailEnd/>
          </a:ln>
          <a:effectLst/>
        </p:spPr>
        <p:txBody>
          <a:bodyPr wrap="none" anchor="ctr"/>
          <a:lstStyle/>
          <a:p>
            <a:pPr algn="ctr"/>
            <a:endParaRPr lang="vi-VN"/>
          </a:p>
        </p:txBody>
      </p:sp>
      <p:pic>
        <p:nvPicPr>
          <p:cNvPr id="6346" name="Picture 202" descr="002"/>
          <p:cNvPicPr>
            <a:picLocks noChangeAspect="1" noChangeArrowheads="1"/>
          </p:cNvPicPr>
          <p:nvPr/>
        </p:nvPicPr>
        <p:blipFill>
          <a:blip r:embed="rId6"/>
          <a:srcRect/>
          <a:stretch>
            <a:fillRect/>
          </a:stretch>
        </p:blipFill>
        <p:spPr bwMode="auto">
          <a:xfrm>
            <a:off x="0" y="381000"/>
            <a:ext cx="609600" cy="6477000"/>
          </a:xfrm>
          <a:prstGeom prst="rect">
            <a:avLst/>
          </a:prstGeom>
          <a:noFill/>
        </p:spPr>
      </p:pic>
      <p:pic>
        <p:nvPicPr>
          <p:cNvPr id="6347" name="Picture 203" descr="002"/>
          <p:cNvPicPr>
            <a:picLocks noChangeAspect="1" noChangeArrowheads="1"/>
          </p:cNvPicPr>
          <p:nvPr/>
        </p:nvPicPr>
        <p:blipFill>
          <a:blip r:embed="rId6"/>
          <a:srcRect/>
          <a:stretch>
            <a:fillRect/>
          </a:stretch>
        </p:blipFill>
        <p:spPr bwMode="auto">
          <a:xfrm>
            <a:off x="8534400" y="381000"/>
            <a:ext cx="609600" cy="6477000"/>
          </a:xfrm>
          <a:prstGeom prst="rect">
            <a:avLst/>
          </a:prstGeom>
          <a:noFill/>
        </p:spPr>
      </p:pic>
      <p:pic>
        <p:nvPicPr>
          <p:cNvPr id="6349" name="Picture 205" descr="002"/>
          <p:cNvPicPr>
            <a:picLocks noChangeAspect="1" noChangeArrowheads="1"/>
          </p:cNvPicPr>
          <p:nvPr/>
        </p:nvPicPr>
        <p:blipFill>
          <a:blip r:embed="rId7"/>
          <a:srcRect/>
          <a:stretch>
            <a:fillRect/>
          </a:stretch>
        </p:blipFill>
        <p:spPr bwMode="auto">
          <a:xfrm>
            <a:off x="900113" y="6237288"/>
            <a:ext cx="7221537" cy="685800"/>
          </a:xfrm>
          <a:prstGeom prst="rect">
            <a:avLst/>
          </a:prstGeom>
          <a:noFill/>
        </p:spPr>
      </p:pic>
      <p:sp>
        <p:nvSpPr>
          <p:cNvPr id="6350" name="AutoShape 206"/>
          <p:cNvSpPr>
            <a:spLocks noChangeArrowheads="1"/>
          </p:cNvSpPr>
          <p:nvPr/>
        </p:nvSpPr>
        <p:spPr bwMode="auto">
          <a:xfrm>
            <a:off x="755650" y="4292600"/>
            <a:ext cx="457200" cy="685800"/>
          </a:xfrm>
          <a:prstGeom prst="irregularSeal1">
            <a:avLst/>
          </a:prstGeom>
          <a:gradFill rotWithShape="1">
            <a:gsLst>
              <a:gs pos="0">
                <a:srgbClr val="FF0000"/>
              </a:gs>
              <a:gs pos="100000">
                <a:srgbClr val="1907FD"/>
              </a:gs>
            </a:gsLst>
            <a:path path="shape">
              <a:fillToRect l="50000" t="50000" r="50000" b="50000"/>
            </a:path>
          </a:gradFill>
          <a:ln w="9525">
            <a:noFill/>
            <a:miter lim="800000"/>
            <a:headEnd/>
            <a:tailEnd/>
          </a:ln>
          <a:effectLst/>
        </p:spPr>
        <p:txBody>
          <a:bodyPr wrap="none" anchor="ctr"/>
          <a:lstStyle/>
          <a:p>
            <a:pPr algn="ctr"/>
            <a:endParaRPr lang="vi-VN"/>
          </a:p>
        </p:txBody>
      </p:sp>
      <p:sp>
        <p:nvSpPr>
          <p:cNvPr id="6351" name="AutoShape 207"/>
          <p:cNvSpPr>
            <a:spLocks noChangeArrowheads="1"/>
          </p:cNvSpPr>
          <p:nvPr/>
        </p:nvSpPr>
        <p:spPr bwMode="auto">
          <a:xfrm>
            <a:off x="749300" y="3598863"/>
            <a:ext cx="366713" cy="400050"/>
          </a:xfrm>
          <a:prstGeom prst="irregularSeal2">
            <a:avLst/>
          </a:prstGeom>
          <a:gradFill rotWithShape="1">
            <a:gsLst>
              <a:gs pos="0">
                <a:srgbClr val="FCA2B1">
                  <a:alpha val="88000"/>
                </a:srgbClr>
              </a:gs>
              <a:gs pos="100000">
                <a:srgbClr val="FF0000">
                  <a:alpha val="58000"/>
                </a:srgbClr>
              </a:gs>
            </a:gsLst>
            <a:path path="shape">
              <a:fillToRect l="50000" t="50000" r="50000" b="50000"/>
            </a:path>
          </a:gradFill>
          <a:ln w="9525">
            <a:noFill/>
            <a:miter lim="800000"/>
            <a:headEnd/>
            <a:tailEnd/>
          </a:ln>
          <a:effectLst/>
        </p:spPr>
        <p:txBody>
          <a:bodyPr wrap="none" anchor="ctr"/>
          <a:lstStyle/>
          <a:p>
            <a:pPr algn="ctr"/>
            <a:endParaRPr lang="vi-VN"/>
          </a:p>
        </p:txBody>
      </p:sp>
      <p:sp>
        <p:nvSpPr>
          <p:cNvPr id="6352" name="WordArt 208"/>
          <p:cNvSpPr>
            <a:spLocks noChangeArrowheads="1" noChangeShapeType="1" noTextEdit="1"/>
          </p:cNvSpPr>
          <p:nvPr/>
        </p:nvSpPr>
        <p:spPr bwMode="auto">
          <a:xfrm rot="204133">
            <a:off x="971550" y="1773238"/>
            <a:ext cx="7315200" cy="3581400"/>
          </a:xfrm>
          <a:prstGeom prst="rect">
            <a:avLst/>
          </a:prstGeom>
        </p:spPr>
        <p:txBody>
          <a:bodyPr spcFirstLastPara="1" wrap="none" fromWordArt="1">
            <a:prstTxWarp prst="textArchUp">
              <a:avLst>
                <a:gd name="adj" fmla="val 10943133"/>
              </a:avLst>
            </a:prstTxWarp>
          </a:bodyPr>
          <a:lstStyle/>
          <a:p>
            <a:pPr algn="ctr"/>
            <a:r>
              <a:rPr lang="en-US" sz="3200" b="1" kern="10">
                <a:ln w="9525">
                  <a:solidFill>
                    <a:srgbClr val="FFFF00"/>
                  </a:solidFill>
                  <a:round/>
                  <a:headEnd/>
                  <a:tailEnd/>
                </a:ln>
                <a:solidFill>
                  <a:srgbClr val="FF9900"/>
                </a:solidFill>
                <a:latin typeface="Times New Roman"/>
                <a:cs typeface="Times New Roman"/>
              </a:rPr>
              <a:t>Kính chúc quý thầy, cô giáo</a:t>
            </a:r>
          </a:p>
          <a:p>
            <a:pPr algn="ctr"/>
            <a:r>
              <a:rPr lang="en-US" sz="3200" b="1" kern="10">
                <a:ln w="9525">
                  <a:solidFill>
                    <a:srgbClr val="FFFF00"/>
                  </a:solidFill>
                  <a:round/>
                  <a:headEnd/>
                  <a:tailEnd/>
                </a:ln>
                <a:solidFill>
                  <a:srgbClr val="FF9900"/>
                </a:solidFill>
                <a:latin typeface="Times New Roman"/>
                <a:cs typeface="Times New Roman"/>
              </a:rPr>
              <a:t>sức khoẻ và hạnh phúc</a:t>
            </a: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repeatCount="indefinite" fill="hold" grpId="0" nodeType="withEffect">
                                  <p:stCondLst>
                                    <p:cond delay="0"/>
                                  </p:stCondLst>
                                  <p:childTnLst>
                                    <p:set>
                                      <p:cBhvr>
                                        <p:cTn id="6" dur="1" fill="hold">
                                          <p:stCondLst>
                                            <p:cond delay="0"/>
                                          </p:stCondLst>
                                        </p:cTn>
                                        <p:tgtEl>
                                          <p:spTgt spid="6320"/>
                                        </p:tgtEl>
                                        <p:attrNameLst>
                                          <p:attrName>style.visibility</p:attrName>
                                        </p:attrNameLst>
                                      </p:cBhvr>
                                      <p:to>
                                        <p:strVal val="visible"/>
                                      </p:to>
                                    </p:set>
                                    <p:anim calcmode="lin" valueType="num">
                                      <p:cBhvr>
                                        <p:cTn id="7" dur="1000" fill="hold"/>
                                        <p:tgtEl>
                                          <p:spTgt spid="6320"/>
                                        </p:tgtEl>
                                        <p:attrNameLst>
                                          <p:attrName>ppt_w</p:attrName>
                                        </p:attrNameLst>
                                      </p:cBhvr>
                                      <p:tavLst>
                                        <p:tav tm="0">
                                          <p:val>
                                            <p:fltVal val="0"/>
                                          </p:val>
                                        </p:tav>
                                        <p:tav tm="100000">
                                          <p:val>
                                            <p:strVal val="#ppt_w"/>
                                          </p:val>
                                        </p:tav>
                                      </p:tavLst>
                                    </p:anim>
                                    <p:anim calcmode="lin" valueType="num">
                                      <p:cBhvr>
                                        <p:cTn id="8" dur="1000" fill="hold"/>
                                        <p:tgtEl>
                                          <p:spTgt spid="6320"/>
                                        </p:tgtEl>
                                        <p:attrNameLst>
                                          <p:attrName>ppt_h</p:attrName>
                                        </p:attrNameLst>
                                      </p:cBhvr>
                                      <p:tavLst>
                                        <p:tav tm="0">
                                          <p:val>
                                            <p:fltVal val="0"/>
                                          </p:val>
                                        </p:tav>
                                        <p:tav tm="100000">
                                          <p:val>
                                            <p:strVal val="#ppt_h"/>
                                          </p:val>
                                        </p:tav>
                                      </p:tavLst>
                                    </p:anim>
                                    <p:anim calcmode="lin" valueType="num">
                                      <p:cBhvr>
                                        <p:cTn id="9" dur="1000" fill="hold"/>
                                        <p:tgtEl>
                                          <p:spTgt spid="6320"/>
                                        </p:tgtEl>
                                        <p:attrNameLst>
                                          <p:attrName>ppt_x</p:attrName>
                                        </p:attrNameLst>
                                      </p:cBhvr>
                                      <p:tavLst>
                                        <p:tav tm="0">
                                          <p:val>
                                            <p:fltVal val="0.5"/>
                                          </p:val>
                                        </p:tav>
                                        <p:tav tm="100000">
                                          <p:val>
                                            <p:strVal val="#ppt_x"/>
                                          </p:val>
                                        </p:tav>
                                      </p:tavLst>
                                    </p:anim>
                                    <p:anim calcmode="lin" valueType="num">
                                      <p:cBhvr>
                                        <p:cTn id="10" dur="1000" fill="hold"/>
                                        <p:tgtEl>
                                          <p:spTgt spid="6320"/>
                                        </p:tgtEl>
                                        <p:attrNameLst>
                                          <p:attrName>ppt_y</p:attrName>
                                        </p:attrNameLst>
                                      </p:cBhvr>
                                      <p:tavLst>
                                        <p:tav tm="0">
                                          <p:val>
                                            <p:fltVal val="0.5"/>
                                          </p:val>
                                        </p:tav>
                                        <p:tav tm="100000">
                                          <p:val>
                                            <p:strVal val="#ppt_y"/>
                                          </p:val>
                                        </p:tav>
                                      </p:tavLst>
                                    </p:anim>
                                  </p:childTnLst>
                                </p:cTn>
                              </p:par>
                              <p:par>
                                <p:cTn id="11" presetID="23" presetClass="entr" presetSubtype="528" repeatCount="indefinite" fill="hold" grpId="0" nodeType="withEffect">
                                  <p:stCondLst>
                                    <p:cond delay="0"/>
                                  </p:stCondLst>
                                  <p:childTnLst>
                                    <p:set>
                                      <p:cBhvr>
                                        <p:cTn id="12" dur="1" fill="hold">
                                          <p:stCondLst>
                                            <p:cond delay="0"/>
                                          </p:stCondLst>
                                        </p:cTn>
                                        <p:tgtEl>
                                          <p:spTgt spid="6321"/>
                                        </p:tgtEl>
                                        <p:attrNameLst>
                                          <p:attrName>style.visibility</p:attrName>
                                        </p:attrNameLst>
                                      </p:cBhvr>
                                      <p:to>
                                        <p:strVal val="visible"/>
                                      </p:to>
                                    </p:set>
                                    <p:anim calcmode="lin" valueType="num">
                                      <p:cBhvr>
                                        <p:cTn id="13" dur="1000" fill="hold"/>
                                        <p:tgtEl>
                                          <p:spTgt spid="6321"/>
                                        </p:tgtEl>
                                        <p:attrNameLst>
                                          <p:attrName>ppt_w</p:attrName>
                                        </p:attrNameLst>
                                      </p:cBhvr>
                                      <p:tavLst>
                                        <p:tav tm="0">
                                          <p:val>
                                            <p:fltVal val="0"/>
                                          </p:val>
                                        </p:tav>
                                        <p:tav tm="100000">
                                          <p:val>
                                            <p:strVal val="#ppt_w"/>
                                          </p:val>
                                        </p:tav>
                                      </p:tavLst>
                                    </p:anim>
                                    <p:anim calcmode="lin" valueType="num">
                                      <p:cBhvr>
                                        <p:cTn id="14" dur="1000" fill="hold"/>
                                        <p:tgtEl>
                                          <p:spTgt spid="6321"/>
                                        </p:tgtEl>
                                        <p:attrNameLst>
                                          <p:attrName>ppt_h</p:attrName>
                                        </p:attrNameLst>
                                      </p:cBhvr>
                                      <p:tavLst>
                                        <p:tav tm="0">
                                          <p:val>
                                            <p:fltVal val="0"/>
                                          </p:val>
                                        </p:tav>
                                        <p:tav tm="100000">
                                          <p:val>
                                            <p:strVal val="#ppt_h"/>
                                          </p:val>
                                        </p:tav>
                                      </p:tavLst>
                                    </p:anim>
                                    <p:anim calcmode="lin" valueType="num">
                                      <p:cBhvr>
                                        <p:cTn id="15" dur="1000" fill="hold"/>
                                        <p:tgtEl>
                                          <p:spTgt spid="6321"/>
                                        </p:tgtEl>
                                        <p:attrNameLst>
                                          <p:attrName>ppt_x</p:attrName>
                                        </p:attrNameLst>
                                      </p:cBhvr>
                                      <p:tavLst>
                                        <p:tav tm="0">
                                          <p:val>
                                            <p:fltVal val="0.5"/>
                                          </p:val>
                                        </p:tav>
                                        <p:tav tm="100000">
                                          <p:val>
                                            <p:strVal val="#ppt_x"/>
                                          </p:val>
                                        </p:tav>
                                      </p:tavLst>
                                    </p:anim>
                                    <p:anim calcmode="lin" valueType="num">
                                      <p:cBhvr>
                                        <p:cTn id="16" dur="1000" fill="hold"/>
                                        <p:tgtEl>
                                          <p:spTgt spid="6321"/>
                                        </p:tgtEl>
                                        <p:attrNameLst>
                                          <p:attrName>ppt_y</p:attrName>
                                        </p:attrNameLst>
                                      </p:cBhvr>
                                      <p:tavLst>
                                        <p:tav tm="0">
                                          <p:val>
                                            <p:fltVal val="0.5"/>
                                          </p:val>
                                        </p:tav>
                                        <p:tav tm="100000">
                                          <p:val>
                                            <p:strVal val="#ppt_y"/>
                                          </p:val>
                                        </p:tav>
                                      </p:tavLst>
                                    </p:anim>
                                  </p:childTnLst>
                                </p:cTn>
                              </p:par>
                              <p:par>
                                <p:cTn id="17" presetID="23" presetClass="entr" presetSubtype="528" repeatCount="indefinite" fill="hold" grpId="0" nodeType="withEffect">
                                  <p:stCondLst>
                                    <p:cond delay="0"/>
                                  </p:stCondLst>
                                  <p:childTnLst>
                                    <p:set>
                                      <p:cBhvr>
                                        <p:cTn id="18" dur="1" fill="hold">
                                          <p:stCondLst>
                                            <p:cond delay="0"/>
                                          </p:stCondLst>
                                        </p:cTn>
                                        <p:tgtEl>
                                          <p:spTgt spid="6322"/>
                                        </p:tgtEl>
                                        <p:attrNameLst>
                                          <p:attrName>style.visibility</p:attrName>
                                        </p:attrNameLst>
                                      </p:cBhvr>
                                      <p:to>
                                        <p:strVal val="visible"/>
                                      </p:to>
                                    </p:set>
                                    <p:anim calcmode="lin" valueType="num">
                                      <p:cBhvr>
                                        <p:cTn id="19" dur="1000" fill="hold"/>
                                        <p:tgtEl>
                                          <p:spTgt spid="6322"/>
                                        </p:tgtEl>
                                        <p:attrNameLst>
                                          <p:attrName>ppt_w</p:attrName>
                                        </p:attrNameLst>
                                      </p:cBhvr>
                                      <p:tavLst>
                                        <p:tav tm="0">
                                          <p:val>
                                            <p:fltVal val="0"/>
                                          </p:val>
                                        </p:tav>
                                        <p:tav tm="100000">
                                          <p:val>
                                            <p:strVal val="#ppt_w"/>
                                          </p:val>
                                        </p:tav>
                                      </p:tavLst>
                                    </p:anim>
                                    <p:anim calcmode="lin" valueType="num">
                                      <p:cBhvr>
                                        <p:cTn id="20" dur="1000" fill="hold"/>
                                        <p:tgtEl>
                                          <p:spTgt spid="6322"/>
                                        </p:tgtEl>
                                        <p:attrNameLst>
                                          <p:attrName>ppt_h</p:attrName>
                                        </p:attrNameLst>
                                      </p:cBhvr>
                                      <p:tavLst>
                                        <p:tav tm="0">
                                          <p:val>
                                            <p:fltVal val="0"/>
                                          </p:val>
                                        </p:tav>
                                        <p:tav tm="100000">
                                          <p:val>
                                            <p:strVal val="#ppt_h"/>
                                          </p:val>
                                        </p:tav>
                                      </p:tavLst>
                                    </p:anim>
                                    <p:anim calcmode="lin" valueType="num">
                                      <p:cBhvr>
                                        <p:cTn id="21" dur="1000" fill="hold"/>
                                        <p:tgtEl>
                                          <p:spTgt spid="6322"/>
                                        </p:tgtEl>
                                        <p:attrNameLst>
                                          <p:attrName>ppt_x</p:attrName>
                                        </p:attrNameLst>
                                      </p:cBhvr>
                                      <p:tavLst>
                                        <p:tav tm="0">
                                          <p:val>
                                            <p:fltVal val="0.5"/>
                                          </p:val>
                                        </p:tav>
                                        <p:tav tm="100000">
                                          <p:val>
                                            <p:strVal val="#ppt_x"/>
                                          </p:val>
                                        </p:tav>
                                      </p:tavLst>
                                    </p:anim>
                                    <p:anim calcmode="lin" valueType="num">
                                      <p:cBhvr>
                                        <p:cTn id="22" dur="1000" fill="hold"/>
                                        <p:tgtEl>
                                          <p:spTgt spid="6322"/>
                                        </p:tgtEl>
                                        <p:attrNameLst>
                                          <p:attrName>ppt_y</p:attrName>
                                        </p:attrNameLst>
                                      </p:cBhvr>
                                      <p:tavLst>
                                        <p:tav tm="0">
                                          <p:val>
                                            <p:fltVal val="0.5"/>
                                          </p:val>
                                        </p:tav>
                                        <p:tav tm="100000">
                                          <p:val>
                                            <p:strVal val="#ppt_y"/>
                                          </p:val>
                                        </p:tav>
                                      </p:tavLst>
                                    </p:anim>
                                  </p:childTnLst>
                                </p:cTn>
                              </p:par>
                              <p:par>
                                <p:cTn id="23" presetID="23" presetClass="entr" presetSubtype="528" repeatCount="indefinite" fill="hold" grpId="0" nodeType="withEffect">
                                  <p:stCondLst>
                                    <p:cond delay="0"/>
                                  </p:stCondLst>
                                  <p:childTnLst>
                                    <p:set>
                                      <p:cBhvr>
                                        <p:cTn id="24" dur="1" fill="hold">
                                          <p:stCondLst>
                                            <p:cond delay="0"/>
                                          </p:stCondLst>
                                        </p:cTn>
                                        <p:tgtEl>
                                          <p:spTgt spid="6323"/>
                                        </p:tgtEl>
                                        <p:attrNameLst>
                                          <p:attrName>style.visibility</p:attrName>
                                        </p:attrNameLst>
                                      </p:cBhvr>
                                      <p:to>
                                        <p:strVal val="visible"/>
                                      </p:to>
                                    </p:set>
                                    <p:anim calcmode="lin" valueType="num">
                                      <p:cBhvr>
                                        <p:cTn id="25" dur="1000" fill="hold"/>
                                        <p:tgtEl>
                                          <p:spTgt spid="6323"/>
                                        </p:tgtEl>
                                        <p:attrNameLst>
                                          <p:attrName>ppt_w</p:attrName>
                                        </p:attrNameLst>
                                      </p:cBhvr>
                                      <p:tavLst>
                                        <p:tav tm="0">
                                          <p:val>
                                            <p:fltVal val="0"/>
                                          </p:val>
                                        </p:tav>
                                        <p:tav tm="100000">
                                          <p:val>
                                            <p:strVal val="#ppt_w"/>
                                          </p:val>
                                        </p:tav>
                                      </p:tavLst>
                                    </p:anim>
                                    <p:anim calcmode="lin" valueType="num">
                                      <p:cBhvr>
                                        <p:cTn id="26" dur="1000" fill="hold"/>
                                        <p:tgtEl>
                                          <p:spTgt spid="6323"/>
                                        </p:tgtEl>
                                        <p:attrNameLst>
                                          <p:attrName>ppt_h</p:attrName>
                                        </p:attrNameLst>
                                      </p:cBhvr>
                                      <p:tavLst>
                                        <p:tav tm="0">
                                          <p:val>
                                            <p:fltVal val="0"/>
                                          </p:val>
                                        </p:tav>
                                        <p:tav tm="100000">
                                          <p:val>
                                            <p:strVal val="#ppt_h"/>
                                          </p:val>
                                        </p:tav>
                                      </p:tavLst>
                                    </p:anim>
                                    <p:anim calcmode="lin" valueType="num">
                                      <p:cBhvr>
                                        <p:cTn id="27" dur="1000" fill="hold"/>
                                        <p:tgtEl>
                                          <p:spTgt spid="6323"/>
                                        </p:tgtEl>
                                        <p:attrNameLst>
                                          <p:attrName>ppt_x</p:attrName>
                                        </p:attrNameLst>
                                      </p:cBhvr>
                                      <p:tavLst>
                                        <p:tav tm="0">
                                          <p:val>
                                            <p:fltVal val="0.5"/>
                                          </p:val>
                                        </p:tav>
                                        <p:tav tm="100000">
                                          <p:val>
                                            <p:strVal val="#ppt_x"/>
                                          </p:val>
                                        </p:tav>
                                      </p:tavLst>
                                    </p:anim>
                                    <p:anim calcmode="lin" valueType="num">
                                      <p:cBhvr>
                                        <p:cTn id="28" dur="1000" fill="hold"/>
                                        <p:tgtEl>
                                          <p:spTgt spid="6323"/>
                                        </p:tgtEl>
                                        <p:attrNameLst>
                                          <p:attrName>ppt_y</p:attrName>
                                        </p:attrNameLst>
                                      </p:cBhvr>
                                      <p:tavLst>
                                        <p:tav tm="0">
                                          <p:val>
                                            <p:fltVal val="0.5"/>
                                          </p:val>
                                        </p:tav>
                                        <p:tav tm="100000">
                                          <p:val>
                                            <p:strVal val="#ppt_y"/>
                                          </p:val>
                                        </p:tav>
                                      </p:tavLst>
                                    </p:anim>
                                  </p:childTnLst>
                                </p:cTn>
                              </p:par>
                              <p:par>
                                <p:cTn id="29" presetID="23" presetClass="entr" presetSubtype="528" repeatCount="indefinite" fill="hold" grpId="0" nodeType="withEffect">
                                  <p:stCondLst>
                                    <p:cond delay="0"/>
                                  </p:stCondLst>
                                  <p:childTnLst>
                                    <p:set>
                                      <p:cBhvr>
                                        <p:cTn id="30" dur="1" fill="hold">
                                          <p:stCondLst>
                                            <p:cond delay="0"/>
                                          </p:stCondLst>
                                        </p:cTn>
                                        <p:tgtEl>
                                          <p:spTgt spid="6324"/>
                                        </p:tgtEl>
                                        <p:attrNameLst>
                                          <p:attrName>style.visibility</p:attrName>
                                        </p:attrNameLst>
                                      </p:cBhvr>
                                      <p:to>
                                        <p:strVal val="visible"/>
                                      </p:to>
                                    </p:set>
                                    <p:anim calcmode="lin" valueType="num">
                                      <p:cBhvr>
                                        <p:cTn id="31" dur="1000" fill="hold"/>
                                        <p:tgtEl>
                                          <p:spTgt spid="6324"/>
                                        </p:tgtEl>
                                        <p:attrNameLst>
                                          <p:attrName>ppt_w</p:attrName>
                                        </p:attrNameLst>
                                      </p:cBhvr>
                                      <p:tavLst>
                                        <p:tav tm="0">
                                          <p:val>
                                            <p:fltVal val="0"/>
                                          </p:val>
                                        </p:tav>
                                        <p:tav tm="100000">
                                          <p:val>
                                            <p:strVal val="#ppt_w"/>
                                          </p:val>
                                        </p:tav>
                                      </p:tavLst>
                                    </p:anim>
                                    <p:anim calcmode="lin" valueType="num">
                                      <p:cBhvr>
                                        <p:cTn id="32" dur="1000" fill="hold"/>
                                        <p:tgtEl>
                                          <p:spTgt spid="6324"/>
                                        </p:tgtEl>
                                        <p:attrNameLst>
                                          <p:attrName>ppt_h</p:attrName>
                                        </p:attrNameLst>
                                      </p:cBhvr>
                                      <p:tavLst>
                                        <p:tav tm="0">
                                          <p:val>
                                            <p:fltVal val="0"/>
                                          </p:val>
                                        </p:tav>
                                        <p:tav tm="100000">
                                          <p:val>
                                            <p:strVal val="#ppt_h"/>
                                          </p:val>
                                        </p:tav>
                                      </p:tavLst>
                                    </p:anim>
                                    <p:anim calcmode="lin" valueType="num">
                                      <p:cBhvr>
                                        <p:cTn id="33" dur="1000" fill="hold"/>
                                        <p:tgtEl>
                                          <p:spTgt spid="6324"/>
                                        </p:tgtEl>
                                        <p:attrNameLst>
                                          <p:attrName>ppt_x</p:attrName>
                                        </p:attrNameLst>
                                      </p:cBhvr>
                                      <p:tavLst>
                                        <p:tav tm="0">
                                          <p:val>
                                            <p:fltVal val="0.5"/>
                                          </p:val>
                                        </p:tav>
                                        <p:tav tm="100000">
                                          <p:val>
                                            <p:strVal val="#ppt_x"/>
                                          </p:val>
                                        </p:tav>
                                      </p:tavLst>
                                    </p:anim>
                                    <p:anim calcmode="lin" valueType="num">
                                      <p:cBhvr>
                                        <p:cTn id="34" dur="1000" fill="hold"/>
                                        <p:tgtEl>
                                          <p:spTgt spid="6324"/>
                                        </p:tgtEl>
                                        <p:attrNameLst>
                                          <p:attrName>ppt_y</p:attrName>
                                        </p:attrNameLst>
                                      </p:cBhvr>
                                      <p:tavLst>
                                        <p:tav tm="0">
                                          <p:val>
                                            <p:fltVal val="0.5"/>
                                          </p:val>
                                        </p:tav>
                                        <p:tav tm="100000">
                                          <p:val>
                                            <p:strVal val="#ppt_y"/>
                                          </p:val>
                                        </p:tav>
                                      </p:tavLst>
                                    </p:anim>
                                  </p:childTnLst>
                                </p:cTn>
                              </p:par>
                              <p:par>
                                <p:cTn id="35" presetID="23" presetClass="entr" presetSubtype="528" repeatCount="indefinite" fill="hold" grpId="0" nodeType="withEffect">
                                  <p:stCondLst>
                                    <p:cond delay="0"/>
                                  </p:stCondLst>
                                  <p:childTnLst>
                                    <p:set>
                                      <p:cBhvr>
                                        <p:cTn id="36" dur="1" fill="hold">
                                          <p:stCondLst>
                                            <p:cond delay="0"/>
                                          </p:stCondLst>
                                        </p:cTn>
                                        <p:tgtEl>
                                          <p:spTgt spid="6325"/>
                                        </p:tgtEl>
                                        <p:attrNameLst>
                                          <p:attrName>style.visibility</p:attrName>
                                        </p:attrNameLst>
                                      </p:cBhvr>
                                      <p:to>
                                        <p:strVal val="visible"/>
                                      </p:to>
                                    </p:set>
                                    <p:anim calcmode="lin" valueType="num">
                                      <p:cBhvr>
                                        <p:cTn id="37" dur="1000" fill="hold"/>
                                        <p:tgtEl>
                                          <p:spTgt spid="6325"/>
                                        </p:tgtEl>
                                        <p:attrNameLst>
                                          <p:attrName>ppt_w</p:attrName>
                                        </p:attrNameLst>
                                      </p:cBhvr>
                                      <p:tavLst>
                                        <p:tav tm="0">
                                          <p:val>
                                            <p:fltVal val="0"/>
                                          </p:val>
                                        </p:tav>
                                        <p:tav tm="100000">
                                          <p:val>
                                            <p:strVal val="#ppt_w"/>
                                          </p:val>
                                        </p:tav>
                                      </p:tavLst>
                                    </p:anim>
                                    <p:anim calcmode="lin" valueType="num">
                                      <p:cBhvr>
                                        <p:cTn id="38" dur="1000" fill="hold"/>
                                        <p:tgtEl>
                                          <p:spTgt spid="6325"/>
                                        </p:tgtEl>
                                        <p:attrNameLst>
                                          <p:attrName>ppt_h</p:attrName>
                                        </p:attrNameLst>
                                      </p:cBhvr>
                                      <p:tavLst>
                                        <p:tav tm="0">
                                          <p:val>
                                            <p:fltVal val="0"/>
                                          </p:val>
                                        </p:tav>
                                        <p:tav tm="100000">
                                          <p:val>
                                            <p:strVal val="#ppt_h"/>
                                          </p:val>
                                        </p:tav>
                                      </p:tavLst>
                                    </p:anim>
                                    <p:anim calcmode="lin" valueType="num">
                                      <p:cBhvr>
                                        <p:cTn id="39" dur="1000" fill="hold"/>
                                        <p:tgtEl>
                                          <p:spTgt spid="6325"/>
                                        </p:tgtEl>
                                        <p:attrNameLst>
                                          <p:attrName>ppt_x</p:attrName>
                                        </p:attrNameLst>
                                      </p:cBhvr>
                                      <p:tavLst>
                                        <p:tav tm="0">
                                          <p:val>
                                            <p:fltVal val="0.5"/>
                                          </p:val>
                                        </p:tav>
                                        <p:tav tm="100000">
                                          <p:val>
                                            <p:strVal val="#ppt_x"/>
                                          </p:val>
                                        </p:tav>
                                      </p:tavLst>
                                    </p:anim>
                                    <p:anim calcmode="lin" valueType="num">
                                      <p:cBhvr>
                                        <p:cTn id="40" dur="1000" fill="hold"/>
                                        <p:tgtEl>
                                          <p:spTgt spid="6325"/>
                                        </p:tgtEl>
                                        <p:attrNameLst>
                                          <p:attrName>ppt_y</p:attrName>
                                        </p:attrNameLst>
                                      </p:cBhvr>
                                      <p:tavLst>
                                        <p:tav tm="0">
                                          <p:val>
                                            <p:fltVal val="0.5"/>
                                          </p:val>
                                        </p:tav>
                                        <p:tav tm="100000">
                                          <p:val>
                                            <p:strVal val="#ppt_y"/>
                                          </p:val>
                                        </p:tav>
                                      </p:tavLst>
                                    </p:anim>
                                  </p:childTnLst>
                                </p:cTn>
                              </p:par>
                              <p:par>
                                <p:cTn id="41" presetID="23" presetClass="entr" presetSubtype="528" repeatCount="indefinite" fill="hold" grpId="0" nodeType="withEffect">
                                  <p:stCondLst>
                                    <p:cond delay="0"/>
                                  </p:stCondLst>
                                  <p:childTnLst>
                                    <p:set>
                                      <p:cBhvr>
                                        <p:cTn id="42" dur="1" fill="hold">
                                          <p:stCondLst>
                                            <p:cond delay="0"/>
                                          </p:stCondLst>
                                        </p:cTn>
                                        <p:tgtEl>
                                          <p:spTgt spid="6326"/>
                                        </p:tgtEl>
                                        <p:attrNameLst>
                                          <p:attrName>style.visibility</p:attrName>
                                        </p:attrNameLst>
                                      </p:cBhvr>
                                      <p:to>
                                        <p:strVal val="visible"/>
                                      </p:to>
                                    </p:set>
                                    <p:anim calcmode="lin" valueType="num">
                                      <p:cBhvr>
                                        <p:cTn id="43" dur="1000" fill="hold"/>
                                        <p:tgtEl>
                                          <p:spTgt spid="6326"/>
                                        </p:tgtEl>
                                        <p:attrNameLst>
                                          <p:attrName>ppt_w</p:attrName>
                                        </p:attrNameLst>
                                      </p:cBhvr>
                                      <p:tavLst>
                                        <p:tav tm="0">
                                          <p:val>
                                            <p:fltVal val="0"/>
                                          </p:val>
                                        </p:tav>
                                        <p:tav tm="100000">
                                          <p:val>
                                            <p:strVal val="#ppt_w"/>
                                          </p:val>
                                        </p:tav>
                                      </p:tavLst>
                                    </p:anim>
                                    <p:anim calcmode="lin" valueType="num">
                                      <p:cBhvr>
                                        <p:cTn id="44" dur="1000" fill="hold"/>
                                        <p:tgtEl>
                                          <p:spTgt spid="6326"/>
                                        </p:tgtEl>
                                        <p:attrNameLst>
                                          <p:attrName>ppt_h</p:attrName>
                                        </p:attrNameLst>
                                      </p:cBhvr>
                                      <p:tavLst>
                                        <p:tav tm="0">
                                          <p:val>
                                            <p:fltVal val="0"/>
                                          </p:val>
                                        </p:tav>
                                        <p:tav tm="100000">
                                          <p:val>
                                            <p:strVal val="#ppt_h"/>
                                          </p:val>
                                        </p:tav>
                                      </p:tavLst>
                                    </p:anim>
                                    <p:anim calcmode="lin" valueType="num">
                                      <p:cBhvr>
                                        <p:cTn id="45" dur="1000" fill="hold"/>
                                        <p:tgtEl>
                                          <p:spTgt spid="6326"/>
                                        </p:tgtEl>
                                        <p:attrNameLst>
                                          <p:attrName>ppt_x</p:attrName>
                                        </p:attrNameLst>
                                      </p:cBhvr>
                                      <p:tavLst>
                                        <p:tav tm="0">
                                          <p:val>
                                            <p:fltVal val="0.5"/>
                                          </p:val>
                                        </p:tav>
                                        <p:tav tm="100000">
                                          <p:val>
                                            <p:strVal val="#ppt_x"/>
                                          </p:val>
                                        </p:tav>
                                      </p:tavLst>
                                    </p:anim>
                                    <p:anim calcmode="lin" valueType="num">
                                      <p:cBhvr>
                                        <p:cTn id="46" dur="1000" fill="hold"/>
                                        <p:tgtEl>
                                          <p:spTgt spid="6326"/>
                                        </p:tgtEl>
                                        <p:attrNameLst>
                                          <p:attrName>ppt_y</p:attrName>
                                        </p:attrNameLst>
                                      </p:cBhvr>
                                      <p:tavLst>
                                        <p:tav tm="0">
                                          <p:val>
                                            <p:fltVal val="0.5"/>
                                          </p:val>
                                        </p:tav>
                                        <p:tav tm="100000">
                                          <p:val>
                                            <p:strVal val="#ppt_y"/>
                                          </p:val>
                                        </p:tav>
                                      </p:tavLst>
                                    </p:anim>
                                  </p:childTnLst>
                                </p:cTn>
                              </p:par>
                              <p:par>
                                <p:cTn id="47" presetID="23" presetClass="entr" presetSubtype="528" repeatCount="indefinite" fill="hold" grpId="0" nodeType="withEffect">
                                  <p:stCondLst>
                                    <p:cond delay="500"/>
                                  </p:stCondLst>
                                  <p:childTnLst>
                                    <p:set>
                                      <p:cBhvr>
                                        <p:cTn id="48" dur="1" fill="hold">
                                          <p:stCondLst>
                                            <p:cond delay="0"/>
                                          </p:stCondLst>
                                        </p:cTn>
                                        <p:tgtEl>
                                          <p:spTgt spid="6327"/>
                                        </p:tgtEl>
                                        <p:attrNameLst>
                                          <p:attrName>style.visibility</p:attrName>
                                        </p:attrNameLst>
                                      </p:cBhvr>
                                      <p:to>
                                        <p:strVal val="visible"/>
                                      </p:to>
                                    </p:set>
                                    <p:anim calcmode="lin" valueType="num">
                                      <p:cBhvr>
                                        <p:cTn id="49" dur="1000" fill="hold"/>
                                        <p:tgtEl>
                                          <p:spTgt spid="6327"/>
                                        </p:tgtEl>
                                        <p:attrNameLst>
                                          <p:attrName>ppt_w</p:attrName>
                                        </p:attrNameLst>
                                      </p:cBhvr>
                                      <p:tavLst>
                                        <p:tav tm="0">
                                          <p:val>
                                            <p:fltVal val="0"/>
                                          </p:val>
                                        </p:tav>
                                        <p:tav tm="100000">
                                          <p:val>
                                            <p:strVal val="#ppt_w"/>
                                          </p:val>
                                        </p:tav>
                                      </p:tavLst>
                                    </p:anim>
                                    <p:anim calcmode="lin" valueType="num">
                                      <p:cBhvr>
                                        <p:cTn id="50" dur="1000" fill="hold"/>
                                        <p:tgtEl>
                                          <p:spTgt spid="6327"/>
                                        </p:tgtEl>
                                        <p:attrNameLst>
                                          <p:attrName>ppt_h</p:attrName>
                                        </p:attrNameLst>
                                      </p:cBhvr>
                                      <p:tavLst>
                                        <p:tav tm="0">
                                          <p:val>
                                            <p:fltVal val="0"/>
                                          </p:val>
                                        </p:tav>
                                        <p:tav tm="100000">
                                          <p:val>
                                            <p:strVal val="#ppt_h"/>
                                          </p:val>
                                        </p:tav>
                                      </p:tavLst>
                                    </p:anim>
                                    <p:anim calcmode="lin" valueType="num">
                                      <p:cBhvr>
                                        <p:cTn id="51" dur="1000" fill="hold"/>
                                        <p:tgtEl>
                                          <p:spTgt spid="6327"/>
                                        </p:tgtEl>
                                        <p:attrNameLst>
                                          <p:attrName>ppt_x</p:attrName>
                                        </p:attrNameLst>
                                      </p:cBhvr>
                                      <p:tavLst>
                                        <p:tav tm="0">
                                          <p:val>
                                            <p:fltVal val="0.5"/>
                                          </p:val>
                                        </p:tav>
                                        <p:tav tm="100000">
                                          <p:val>
                                            <p:strVal val="#ppt_x"/>
                                          </p:val>
                                        </p:tav>
                                      </p:tavLst>
                                    </p:anim>
                                    <p:anim calcmode="lin" valueType="num">
                                      <p:cBhvr>
                                        <p:cTn id="52" dur="1000" fill="hold"/>
                                        <p:tgtEl>
                                          <p:spTgt spid="6327"/>
                                        </p:tgtEl>
                                        <p:attrNameLst>
                                          <p:attrName>ppt_y</p:attrName>
                                        </p:attrNameLst>
                                      </p:cBhvr>
                                      <p:tavLst>
                                        <p:tav tm="0">
                                          <p:val>
                                            <p:fltVal val="0.5"/>
                                          </p:val>
                                        </p:tav>
                                        <p:tav tm="100000">
                                          <p:val>
                                            <p:strVal val="#ppt_y"/>
                                          </p:val>
                                        </p:tav>
                                      </p:tavLst>
                                    </p:anim>
                                  </p:childTnLst>
                                </p:cTn>
                              </p:par>
                              <p:par>
                                <p:cTn id="53" presetID="23" presetClass="entr" presetSubtype="528" repeatCount="indefinite" fill="hold" grpId="0" nodeType="withEffect">
                                  <p:stCondLst>
                                    <p:cond delay="500"/>
                                  </p:stCondLst>
                                  <p:childTnLst>
                                    <p:set>
                                      <p:cBhvr>
                                        <p:cTn id="54" dur="1" fill="hold">
                                          <p:stCondLst>
                                            <p:cond delay="0"/>
                                          </p:stCondLst>
                                        </p:cTn>
                                        <p:tgtEl>
                                          <p:spTgt spid="6328"/>
                                        </p:tgtEl>
                                        <p:attrNameLst>
                                          <p:attrName>style.visibility</p:attrName>
                                        </p:attrNameLst>
                                      </p:cBhvr>
                                      <p:to>
                                        <p:strVal val="visible"/>
                                      </p:to>
                                    </p:set>
                                    <p:anim calcmode="lin" valueType="num">
                                      <p:cBhvr>
                                        <p:cTn id="55" dur="1000" fill="hold"/>
                                        <p:tgtEl>
                                          <p:spTgt spid="6328"/>
                                        </p:tgtEl>
                                        <p:attrNameLst>
                                          <p:attrName>ppt_w</p:attrName>
                                        </p:attrNameLst>
                                      </p:cBhvr>
                                      <p:tavLst>
                                        <p:tav tm="0">
                                          <p:val>
                                            <p:fltVal val="0"/>
                                          </p:val>
                                        </p:tav>
                                        <p:tav tm="100000">
                                          <p:val>
                                            <p:strVal val="#ppt_w"/>
                                          </p:val>
                                        </p:tav>
                                      </p:tavLst>
                                    </p:anim>
                                    <p:anim calcmode="lin" valueType="num">
                                      <p:cBhvr>
                                        <p:cTn id="56" dur="1000" fill="hold"/>
                                        <p:tgtEl>
                                          <p:spTgt spid="6328"/>
                                        </p:tgtEl>
                                        <p:attrNameLst>
                                          <p:attrName>ppt_h</p:attrName>
                                        </p:attrNameLst>
                                      </p:cBhvr>
                                      <p:tavLst>
                                        <p:tav tm="0">
                                          <p:val>
                                            <p:fltVal val="0"/>
                                          </p:val>
                                        </p:tav>
                                        <p:tav tm="100000">
                                          <p:val>
                                            <p:strVal val="#ppt_h"/>
                                          </p:val>
                                        </p:tav>
                                      </p:tavLst>
                                    </p:anim>
                                    <p:anim calcmode="lin" valueType="num">
                                      <p:cBhvr>
                                        <p:cTn id="57" dur="1000" fill="hold"/>
                                        <p:tgtEl>
                                          <p:spTgt spid="6328"/>
                                        </p:tgtEl>
                                        <p:attrNameLst>
                                          <p:attrName>ppt_x</p:attrName>
                                        </p:attrNameLst>
                                      </p:cBhvr>
                                      <p:tavLst>
                                        <p:tav tm="0">
                                          <p:val>
                                            <p:fltVal val="0.5"/>
                                          </p:val>
                                        </p:tav>
                                        <p:tav tm="100000">
                                          <p:val>
                                            <p:strVal val="#ppt_x"/>
                                          </p:val>
                                        </p:tav>
                                      </p:tavLst>
                                    </p:anim>
                                    <p:anim calcmode="lin" valueType="num">
                                      <p:cBhvr>
                                        <p:cTn id="58" dur="1000" fill="hold"/>
                                        <p:tgtEl>
                                          <p:spTgt spid="6328"/>
                                        </p:tgtEl>
                                        <p:attrNameLst>
                                          <p:attrName>ppt_y</p:attrName>
                                        </p:attrNameLst>
                                      </p:cBhvr>
                                      <p:tavLst>
                                        <p:tav tm="0">
                                          <p:val>
                                            <p:fltVal val="0.5"/>
                                          </p:val>
                                        </p:tav>
                                        <p:tav tm="100000">
                                          <p:val>
                                            <p:strVal val="#ppt_y"/>
                                          </p:val>
                                        </p:tav>
                                      </p:tavLst>
                                    </p:anim>
                                  </p:childTnLst>
                                </p:cTn>
                              </p:par>
                              <p:par>
                                <p:cTn id="59" presetID="23" presetClass="entr" presetSubtype="528" repeatCount="indefinite" fill="hold" grpId="0" nodeType="withEffect">
                                  <p:stCondLst>
                                    <p:cond delay="500"/>
                                  </p:stCondLst>
                                  <p:childTnLst>
                                    <p:set>
                                      <p:cBhvr>
                                        <p:cTn id="60" dur="1" fill="hold">
                                          <p:stCondLst>
                                            <p:cond delay="0"/>
                                          </p:stCondLst>
                                        </p:cTn>
                                        <p:tgtEl>
                                          <p:spTgt spid="6329"/>
                                        </p:tgtEl>
                                        <p:attrNameLst>
                                          <p:attrName>style.visibility</p:attrName>
                                        </p:attrNameLst>
                                      </p:cBhvr>
                                      <p:to>
                                        <p:strVal val="visible"/>
                                      </p:to>
                                    </p:set>
                                    <p:anim calcmode="lin" valueType="num">
                                      <p:cBhvr>
                                        <p:cTn id="61" dur="1000" fill="hold"/>
                                        <p:tgtEl>
                                          <p:spTgt spid="6329"/>
                                        </p:tgtEl>
                                        <p:attrNameLst>
                                          <p:attrName>ppt_w</p:attrName>
                                        </p:attrNameLst>
                                      </p:cBhvr>
                                      <p:tavLst>
                                        <p:tav tm="0">
                                          <p:val>
                                            <p:fltVal val="0"/>
                                          </p:val>
                                        </p:tav>
                                        <p:tav tm="100000">
                                          <p:val>
                                            <p:strVal val="#ppt_w"/>
                                          </p:val>
                                        </p:tav>
                                      </p:tavLst>
                                    </p:anim>
                                    <p:anim calcmode="lin" valueType="num">
                                      <p:cBhvr>
                                        <p:cTn id="62" dur="1000" fill="hold"/>
                                        <p:tgtEl>
                                          <p:spTgt spid="6329"/>
                                        </p:tgtEl>
                                        <p:attrNameLst>
                                          <p:attrName>ppt_h</p:attrName>
                                        </p:attrNameLst>
                                      </p:cBhvr>
                                      <p:tavLst>
                                        <p:tav tm="0">
                                          <p:val>
                                            <p:fltVal val="0"/>
                                          </p:val>
                                        </p:tav>
                                        <p:tav tm="100000">
                                          <p:val>
                                            <p:strVal val="#ppt_h"/>
                                          </p:val>
                                        </p:tav>
                                      </p:tavLst>
                                    </p:anim>
                                    <p:anim calcmode="lin" valueType="num">
                                      <p:cBhvr>
                                        <p:cTn id="63" dur="1000" fill="hold"/>
                                        <p:tgtEl>
                                          <p:spTgt spid="6329"/>
                                        </p:tgtEl>
                                        <p:attrNameLst>
                                          <p:attrName>ppt_x</p:attrName>
                                        </p:attrNameLst>
                                      </p:cBhvr>
                                      <p:tavLst>
                                        <p:tav tm="0">
                                          <p:val>
                                            <p:fltVal val="0.5"/>
                                          </p:val>
                                        </p:tav>
                                        <p:tav tm="100000">
                                          <p:val>
                                            <p:strVal val="#ppt_x"/>
                                          </p:val>
                                        </p:tav>
                                      </p:tavLst>
                                    </p:anim>
                                    <p:anim calcmode="lin" valueType="num">
                                      <p:cBhvr>
                                        <p:cTn id="64" dur="1000" fill="hold"/>
                                        <p:tgtEl>
                                          <p:spTgt spid="6329"/>
                                        </p:tgtEl>
                                        <p:attrNameLst>
                                          <p:attrName>ppt_y</p:attrName>
                                        </p:attrNameLst>
                                      </p:cBhvr>
                                      <p:tavLst>
                                        <p:tav tm="0">
                                          <p:val>
                                            <p:fltVal val="0.5"/>
                                          </p:val>
                                        </p:tav>
                                        <p:tav tm="100000">
                                          <p:val>
                                            <p:strVal val="#ppt_y"/>
                                          </p:val>
                                        </p:tav>
                                      </p:tavLst>
                                    </p:anim>
                                  </p:childTnLst>
                                </p:cTn>
                              </p:par>
                              <p:par>
                                <p:cTn id="65" presetID="23" presetClass="entr" presetSubtype="528" repeatCount="indefinite" fill="hold" grpId="0" nodeType="withEffect">
                                  <p:stCondLst>
                                    <p:cond delay="500"/>
                                  </p:stCondLst>
                                  <p:childTnLst>
                                    <p:set>
                                      <p:cBhvr>
                                        <p:cTn id="66" dur="1" fill="hold">
                                          <p:stCondLst>
                                            <p:cond delay="0"/>
                                          </p:stCondLst>
                                        </p:cTn>
                                        <p:tgtEl>
                                          <p:spTgt spid="6330"/>
                                        </p:tgtEl>
                                        <p:attrNameLst>
                                          <p:attrName>style.visibility</p:attrName>
                                        </p:attrNameLst>
                                      </p:cBhvr>
                                      <p:to>
                                        <p:strVal val="visible"/>
                                      </p:to>
                                    </p:set>
                                    <p:anim calcmode="lin" valueType="num">
                                      <p:cBhvr>
                                        <p:cTn id="67" dur="1000" fill="hold"/>
                                        <p:tgtEl>
                                          <p:spTgt spid="6330"/>
                                        </p:tgtEl>
                                        <p:attrNameLst>
                                          <p:attrName>ppt_w</p:attrName>
                                        </p:attrNameLst>
                                      </p:cBhvr>
                                      <p:tavLst>
                                        <p:tav tm="0">
                                          <p:val>
                                            <p:fltVal val="0"/>
                                          </p:val>
                                        </p:tav>
                                        <p:tav tm="100000">
                                          <p:val>
                                            <p:strVal val="#ppt_w"/>
                                          </p:val>
                                        </p:tav>
                                      </p:tavLst>
                                    </p:anim>
                                    <p:anim calcmode="lin" valueType="num">
                                      <p:cBhvr>
                                        <p:cTn id="68" dur="1000" fill="hold"/>
                                        <p:tgtEl>
                                          <p:spTgt spid="6330"/>
                                        </p:tgtEl>
                                        <p:attrNameLst>
                                          <p:attrName>ppt_h</p:attrName>
                                        </p:attrNameLst>
                                      </p:cBhvr>
                                      <p:tavLst>
                                        <p:tav tm="0">
                                          <p:val>
                                            <p:fltVal val="0"/>
                                          </p:val>
                                        </p:tav>
                                        <p:tav tm="100000">
                                          <p:val>
                                            <p:strVal val="#ppt_h"/>
                                          </p:val>
                                        </p:tav>
                                      </p:tavLst>
                                    </p:anim>
                                    <p:anim calcmode="lin" valueType="num">
                                      <p:cBhvr>
                                        <p:cTn id="69" dur="1000" fill="hold"/>
                                        <p:tgtEl>
                                          <p:spTgt spid="6330"/>
                                        </p:tgtEl>
                                        <p:attrNameLst>
                                          <p:attrName>ppt_x</p:attrName>
                                        </p:attrNameLst>
                                      </p:cBhvr>
                                      <p:tavLst>
                                        <p:tav tm="0">
                                          <p:val>
                                            <p:fltVal val="0.5"/>
                                          </p:val>
                                        </p:tav>
                                        <p:tav tm="100000">
                                          <p:val>
                                            <p:strVal val="#ppt_x"/>
                                          </p:val>
                                        </p:tav>
                                      </p:tavLst>
                                    </p:anim>
                                    <p:anim calcmode="lin" valueType="num">
                                      <p:cBhvr>
                                        <p:cTn id="70" dur="1000" fill="hold"/>
                                        <p:tgtEl>
                                          <p:spTgt spid="6330"/>
                                        </p:tgtEl>
                                        <p:attrNameLst>
                                          <p:attrName>ppt_y</p:attrName>
                                        </p:attrNameLst>
                                      </p:cBhvr>
                                      <p:tavLst>
                                        <p:tav tm="0">
                                          <p:val>
                                            <p:fltVal val="0.5"/>
                                          </p:val>
                                        </p:tav>
                                        <p:tav tm="100000">
                                          <p:val>
                                            <p:strVal val="#ppt_y"/>
                                          </p:val>
                                        </p:tav>
                                      </p:tavLst>
                                    </p:anim>
                                  </p:childTnLst>
                                </p:cTn>
                              </p:par>
                              <p:par>
                                <p:cTn id="71" presetID="23" presetClass="entr" presetSubtype="528" repeatCount="indefinite" fill="hold" grpId="0" nodeType="withEffect">
                                  <p:stCondLst>
                                    <p:cond delay="500"/>
                                  </p:stCondLst>
                                  <p:childTnLst>
                                    <p:set>
                                      <p:cBhvr>
                                        <p:cTn id="72" dur="1" fill="hold">
                                          <p:stCondLst>
                                            <p:cond delay="0"/>
                                          </p:stCondLst>
                                        </p:cTn>
                                        <p:tgtEl>
                                          <p:spTgt spid="6331"/>
                                        </p:tgtEl>
                                        <p:attrNameLst>
                                          <p:attrName>style.visibility</p:attrName>
                                        </p:attrNameLst>
                                      </p:cBhvr>
                                      <p:to>
                                        <p:strVal val="visible"/>
                                      </p:to>
                                    </p:set>
                                    <p:anim calcmode="lin" valueType="num">
                                      <p:cBhvr>
                                        <p:cTn id="73" dur="1000" fill="hold"/>
                                        <p:tgtEl>
                                          <p:spTgt spid="6331"/>
                                        </p:tgtEl>
                                        <p:attrNameLst>
                                          <p:attrName>ppt_w</p:attrName>
                                        </p:attrNameLst>
                                      </p:cBhvr>
                                      <p:tavLst>
                                        <p:tav tm="0">
                                          <p:val>
                                            <p:fltVal val="0"/>
                                          </p:val>
                                        </p:tav>
                                        <p:tav tm="100000">
                                          <p:val>
                                            <p:strVal val="#ppt_w"/>
                                          </p:val>
                                        </p:tav>
                                      </p:tavLst>
                                    </p:anim>
                                    <p:anim calcmode="lin" valueType="num">
                                      <p:cBhvr>
                                        <p:cTn id="74" dur="1000" fill="hold"/>
                                        <p:tgtEl>
                                          <p:spTgt spid="6331"/>
                                        </p:tgtEl>
                                        <p:attrNameLst>
                                          <p:attrName>ppt_h</p:attrName>
                                        </p:attrNameLst>
                                      </p:cBhvr>
                                      <p:tavLst>
                                        <p:tav tm="0">
                                          <p:val>
                                            <p:fltVal val="0"/>
                                          </p:val>
                                        </p:tav>
                                        <p:tav tm="100000">
                                          <p:val>
                                            <p:strVal val="#ppt_h"/>
                                          </p:val>
                                        </p:tav>
                                      </p:tavLst>
                                    </p:anim>
                                    <p:anim calcmode="lin" valueType="num">
                                      <p:cBhvr>
                                        <p:cTn id="75" dur="1000" fill="hold"/>
                                        <p:tgtEl>
                                          <p:spTgt spid="6331"/>
                                        </p:tgtEl>
                                        <p:attrNameLst>
                                          <p:attrName>ppt_x</p:attrName>
                                        </p:attrNameLst>
                                      </p:cBhvr>
                                      <p:tavLst>
                                        <p:tav tm="0">
                                          <p:val>
                                            <p:fltVal val="0.5"/>
                                          </p:val>
                                        </p:tav>
                                        <p:tav tm="100000">
                                          <p:val>
                                            <p:strVal val="#ppt_x"/>
                                          </p:val>
                                        </p:tav>
                                      </p:tavLst>
                                    </p:anim>
                                    <p:anim calcmode="lin" valueType="num">
                                      <p:cBhvr>
                                        <p:cTn id="76" dur="1000" fill="hold"/>
                                        <p:tgtEl>
                                          <p:spTgt spid="6331"/>
                                        </p:tgtEl>
                                        <p:attrNameLst>
                                          <p:attrName>ppt_y</p:attrName>
                                        </p:attrNameLst>
                                      </p:cBhvr>
                                      <p:tavLst>
                                        <p:tav tm="0">
                                          <p:val>
                                            <p:fltVal val="0.5"/>
                                          </p:val>
                                        </p:tav>
                                        <p:tav tm="100000">
                                          <p:val>
                                            <p:strVal val="#ppt_y"/>
                                          </p:val>
                                        </p:tav>
                                      </p:tavLst>
                                    </p:anim>
                                  </p:childTnLst>
                                </p:cTn>
                              </p:par>
                              <p:par>
                                <p:cTn id="77" presetID="23" presetClass="entr" presetSubtype="528" repeatCount="indefinite" fill="hold" grpId="0" nodeType="withEffect">
                                  <p:stCondLst>
                                    <p:cond delay="500"/>
                                  </p:stCondLst>
                                  <p:childTnLst>
                                    <p:set>
                                      <p:cBhvr>
                                        <p:cTn id="78" dur="1" fill="hold">
                                          <p:stCondLst>
                                            <p:cond delay="0"/>
                                          </p:stCondLst>
                                        </p:cTn>
                                        <p:tgtEl>
                                          <p:spTgt spid="6332"/>
                                        </p:tgtEl>
                                        <p:attrNameLst>
                                          <p:attrName>style.visibility</p:attrName>
                                        </p:attrNameLst>
                                      </p:cBhvr>
                                      <p:to>
                                        <p:strVal val="visible"/>
                                      </p:to>
                                    </p:set>
                                    <p:anim calcmode="lin" valueType="num">
                                      <p:cBhvr>
                                        <p:cTn id="79" dur="1000" fill="hold"/>
                                        <p:tgtEl>
                                          <p:spTgt spid="6332"/>
                                        </p:tgtEl>
                                        <p:attrNameLst>
                                          <p:attrName>ppt_w</p:attrName>
                                        </p:attrNameLst>
                                      </p:cBhvr>
                                      <p:tavLst>
                                        <p:tav tm="0">
                                          <p:val>
                                            <p:fltVal val="0"/>
                                          </p:val>
                                        </p:tav>
                                        <p:tav tm="100000">
                                          <p:val>
                                            <p:strVal val="#ppt_w"/>
                                          </p:val>
                                        </p:tav>
                                      </p:tavLst>
                                    </p:anim>
                                    <p:anim calcmode="lin" valueType="num">
                                      <p:cBhvr>
                                        <p:cTn id="80" dur="1000" fill="hold"/>
                                        <p:tgtEl>
                                          <p:spTgt spid="6332"/>
                                        </p:tgtEl>
                                        <p:attrNameLst>
                                          <p:attrName>ppt_h</p:attrName>
                                        </p:attrNameLst>
                                      </p:cBhvr>
                                      <p:tavLst>
                                        <p:tav tm="0">
                                          <p:val>
                                            <p:fltVal val="0"/>
                                          </p:val>
                                        </p:tav>
                                        <p:tav tm="100000">
                                          <p:val>
                                            <p:strVal val="#ppt_h"/>
                                          </p:val>
                                        </p:tav>
                                      </p:tavLst>
                                    </p:anim>
                                    <p:anim calcmode="lin" valueType="num">
                                      <p:cBhvr>
                                        <p:cTn id="81" dur="1000" fill="hold"/>
                                        <p:tgtEl>
                                          <p:spTgt spid="6332"/>
                                        </p:tgtEl>
                                        <p:attrNameLst>
                                          <p:attrName>ppt_x</p:attrName>
                                        </p:attrNameLst>
                                      </p:cBhvr>
                                      <p:tavLst>
                                        <p:tav tm="0">
                                          <p:val>
                                            <p:fltVal val="0.5"/>
                                          </p:val>
                                        </p:tav>
                                        <p:tav tm="100000">
                                          <p:val>
                                            <p:strVal val="#ppt_x"/>
                                          </p:val>
                                        </p:tav>
                                      </p:tavLst>
                                    </p:anim>
                                    <p:anim calcmode="lin" valueType="num">
                                      <p:cBhvr>
                                        <p:cTn id="82" dur="1000" fill="hold"/>
                                        <p:tgtEl>
                                          <p:spTgt spid="6332"/>
                                        </p:tgtEl>
                                        <p:attrNameLst>
                                          <p:attrName>ppt_y</p:attrName>
                                        </p:attrNameLst>
                                      </p:cBhvr>
                                      <p:tavLst>
                                        <p:tav tm="0">
                                          <p:val>
                                            <p:fltVal val="0.5"/>
                                          </p:val>
                                        </p:tav>
                                        <p:tav tm="100000">
                                          <p:val>
                                            <p:strVal val="#ppt_y"/>
                                          </p:val>
                                        </p:tav>
                                      </p:tavLst>
                                    </p:anim>
                                  </p:childTnLst>
                                </p:cTn>
                              </p:par>
                              <p:par>
                                <p:cTn id="83" presetID="23" presetClass="entr" presetSubtype="528" repeatCount="indefinite" fill="hold" grpId="0" nodeType="withEffect">
                                  <p:stCondLst>
                                    <p:cond delay="500"/>
                                  </p:stCondLst>
                                  <p:childTnLst>
                                    <p:set>
                                      <p:cBhvr>
                                        <p:cTn id="84" dur="1" fill="hold">
                                          <p:stCondLst>
                                            <p:cond delay="0"/>
                                          </p:stCondLst>
                                        </p:cTn>
                                        <p:tgtEl>
                                          <p:spTgt spid="6333"/>
                                        </p:tgtEl>
                                        <p:attrNameLst>
                                          <p:attrName>style.visibility</p:attrName>
                                        </p:attrNameLst>
                                      </p:cBhvr>
                                      <p:to>
                                        <p:strVal val="visible"/>
                                      </p:to>
                                    </p:set>
                                    <p:anim calcmode="lin" valueType="num">
                                      <p:cBhvr>
                                        <p:cTn id="85" dur="1000" fill="hold"/>
                                        <p:tgtEl>
                                          <p:spTgt spid="6333"/>
                                        </p:tgtEl>
                                        <p:attrNameLst>
                                          <p:attrName>ppt_w</p:attrName>
                                        </p:attrNameLst>
                                      </p:cBhvr>
                                      <p:tavLst>
                                        <p:tav tm="0">
                                          <p:val>
                                            <p:fltVal val="0"/>
                                          </p:val>
                                        </p:tav>
                                        <p:tav tm="100000">
                                          <p:val>
                                            <p:strVal val="#ppt_w"/>
                                          </p:val>
                                        </p:tav>
                                      </p:tavLst>
                                    </p:anim>
                                    <p:anim calcmode="lin" valueType="num">
                                      <p:cBhvr>
                                        <p:cTn id="86" dur="1000" fill="hold"/>
                                        <p:tgtEl>
                                          <p:spTgt spid="6333"/>
                                        </p:tgtEl>
                                        <p:attrNameLst>
                                          <p:attrName>ppt_h</p:attrName>
                                        </p:attrNameLst>
                                      </p:cBhvr>
                                      <p:tavLst>
                                        <p:tav tm="0">
                                          <p:val>
                                            <p:fltVal val="0"/>
                                          </p:val>
                                        </p:tav>
                                        <p:tav tm="100000">
                                          <p:val>
                                            <p:strVal val="#ppt_h"/>
                                          </p:val>
                                        </p:tav>
                                      </p:tavLst>
                                    </p:anim>
                                    <p:anim calcmode="lin" valueType="num">
                                      <p:cBhvr>
                                        <p:cTn id="87" dur="1000" fill="hold"/>
                                        <p:tgtEl>
                                          <p:spTgt spid="6333"/>
                                        </p:tgtEl>
                                        <p:attrNameLst>
                                          <p:attrName>ppt_x</p:attrName>
                                        </p:attrNameLst>
                                      </p:cBhvr>
                                      <p:tavLst>
                                        <p:tav tm="0">
                                          <p:val>
                                            <p:fltVal val="0.5"/>
                                          </p:val>
                                        </p:tav>
                                        <p:tav tm="100000">
                                          <p:val>
                                            <p:strVal val="#ppt_x"/>
                                          </p:val>
                                        </p:tav>
                                      </p:tavLst>
                                    </p:anim>
                                    <p:anim calcmode="lin" valueType="num">
                                      <p:cBhvr>
                                        <p:cTn id="88" dur="1000" fill="hold"/>
                                        <p:tgtEl>
                                          <p:spTgt spid="6333"/>
                                        </p:tgtEl>
                                        <p:attrNameLst>
                                          <p:attrName>ppt_y</p:attrName>
                                        </p:attrNameLst>
                                      </p:cBhvr>
                                      <p:tavLst>
                                        <p:tav tm="0">
                                          <p:val>
                                            <p:fltVal val="0.5"/>
                                          </p:val>
                                        </p:tav>
                                        <p:tav tm="100000">
                                          <p:val>
                                            <p:strVal val="#ppt_y"/>
                                          </p:val>
                                        </p:tav>
                                      </p:tavLst>
                                    </p:anim>
                                  </p:childTnLst>
                                </p:cTn>
                              </p:par>
                              <p:par>
                                <p:cTn id="89" presetID="23" presetClass="entr" presetSubtype="528" repeatCount="indefinite" fill="hold" grpId="0" nodeType="withEffect">
                                  <p:stCondLst>
                                    <p:cond delay="500"/>
                                  </p:stCondLst>
                                  <p:childTnLst>
                                    <p:set>
                                      <p:cBhvr>
                                        <p:cTn id="90" dur="1" fill="hold">
                                          <p:stCondLst>
                                            <p:cond delay="0"/>
                                          </p:stCondLst>
                                        </p:cTn>
                                        <p:tgtEl>
                                          <p:spTgt spid="6334"/>
                                        </p:tgtEl>
                                        <p:attrNameLst>
                                          <p:attrName>style.visibility</p:attrName>
                                        </p:attrNameLst>
                                      </p:cBhvr>
                                      <p:to>
                                        <p:strVal val="visible"/>
                                      </p:to>
                                    </p:set>
                                    <p:anim calcmode="lin" valueType="num">
                                      <p:cBhvr>
                                        <p:cTn id="91" dur="1000" fill="hold"/>
                                        <p:tgtEl>
                                          <p:spTgt spid="6334"/>
                                        </p:tgtEl>
                                        <p:attrNameLst>
                                          <p:attrName>ppt_w</p:attrName>
                                        </p:attrNameLst>
                                      </p:cBhvr>
                                      <p:tavLst>
                                        <p:tav tm="0">
                                          <p:val>
                                            <p:fltVal val="0"/>
                                          </p:val>
                                        </p:tav>
                                        <p:tav tm="100000">
                                          <p:val>
                                            <p:strVal val="#ppt_w"/>
                                          </p:val>
                                        </p:tav>
                                      </p:tavLst>
                                    </p:anim>
                                    <p:anim calcmode="lin" valueType="num">
                                      <p:cBhvr>
                                        <p:cTn id="92" dur="1000" fill="hold"/>
                                        <p:tgtEl>
                                          <p:spTgt spid="6334"/>
                                        </p:tgtEl>
                                        <p:attrNameLst>
                                          <p:attrName>ppt_h</p:attrName>
                                        </p:attrNameLst>
                                      </p:cBhvr>
                                      <p:tavLst>
                                        <p:tav tm="0">
                                          <p:val>
                                            <p:fltVal val="0"/>
                                          </p:val>
                                        </p:tav>
                                        <p:tav tm="100000">
                                          <p:val>
                                            <p:strVal val="#ppt_h"/>
                                          </p:val>
                                        </p:tav>
                                      </p:tavLst>
                                    </p:anim>
                                    <p:anim calcmode="lin" valueType="num">
                                      <p:cBhvr>
                                        <p:cTn id="93" dur="1000" fill="hold"/>
                                        <p:tgtEl>
                                          <p:spTgt spid="6334"/>
                                        </p:tgtEl>
                                        <p:attrNameLst>
                                          <p:attrName>ppt_x</p:attrName>
                                        </p:attrNameLst>
                                      </p:cBhvr>
                                      <p:tavLst>
                                        <p:tav tm="0">
                                          <p:val>
                                            <p:fltVal val="0.5"/>
                                          </p:val>
                                        </p:tav>
                                        <p:tav tm="100000">
                                          <p:val>
                                            <p:strVal val="#ppt_x"/>
                                          </p:val>
                                        </p:tav>
                                      </p:tavLst>
                                    </p:anim>
                                    <p:anim calcmode="lin" valueType="num">
                                      <p:cBhvr>
                                        <p:cTn id="94" dur="1000" fill="hold"/>
                                        <p:tgtEl>
                                          <p:spTgt spid="6334"/>
                                        </p:tgtEl>
                                        <p:attrNameLst>
                                          <p:attrName>ppt_y</p:attrName>
                                        </p:attrNameLst>
                                      </p:cBhvr>
                                      <p:tavLst>
                                        <p:tav tm="0">
                                          <p:val>
                                            <p:fltVal val="0.5"/>
                                          </p:val>
                                        </p:tav>
                                        <p:tav tm="100000">
                                          <p:val>
                                            <p:strVal val="#ppt_y"/>
                                          </p:val>
                                        </p:tav>
                                      </p:tavLst>
                                    </p:anim>
                                  </p:childTnLst>
                                </p:cTn>
                              </p:par>
                              <p:par>
                                <p:cTn id="95" presetID="23" presetClass="entr" presetSubtype="528" repeatCount="indefinite" fill="hold" grpId="0" nodeType="withEffect">
                                  <p:stCondLst>
                                    <p:cond delay="1500"/>
                                  </p:stCondLst>
                                  <p:childTnLst>
                                    <p:set>
                                      <p:cBhvr>
                                        <p:cTn id="96" dur="1" fill="hold">
                                          <p:stCondLst>
                                            <p:cond delay="0"/>
                                          </p:stCondLst>
                                        </p:cTn>
                                        <p:tgtEl>
                                          <p:spTgt spid="6335"/>
                                        </p:tgtEl>
                                        <p:attrNameLst>
                                          <p:attrName>style.visibility</p:attrName>
                                        </p:attrNameLst>
                                      </p:cBhvr>
                                      <p:to>
                                        <p:strVal val="visible"/>
                                      </p:to>
                                    </p:set>
                                    <p:anim calcmode="lin" valueType="num">
                                      <p:cBhvr>
                                        <p:cTn id="97" dur="1000" fill="hold"/>
                                        <p:tgtEl>
                                          <p:spTgt spid="6335"/>
                                        </p:tgtEl>
                                        <p:attrNameLst>
                                          <p:attrName>ppt_w</p:attrName>
                                        </p:attrNameLst>
                                      </p:cBhvr>
                                      <p:tavLst>
                                        <p:tav tm="0">
                                          <p:val>
                                            <p:fltVal val="0"/>
                                          </p:val>
                                        </p:tav>
                                        <p:tav tm="100000">
                                          <p:val>
                                            <p:strVal val="#ppt_w"/>
                                          </p:val>
                                        </p:tav>
                                      </p:tavLst>
                                    </p:anim>
                                    <p:anim calcmode="lin" valueType="num">
                                      <p:cBhvr>
                                        <p:cTn id="98" dur="1000" fill="hold"/>
                                        <p:tgtEl>
                                          <p:spTgt spid="6335"/>
                                        </p:tgtEl>
                                        <p:attrNameLst>
                                          <p:attrName>ppt_h</p:attrName>
                                        </p:attrNameLst>
                                      </p:cBhvr>
                                      <p:tavLst>
                                        <p:tav tm="0">
                                          <p:val>
                                            <p:fltVal val="0"/>
                                          </p:val>
                                        </p:tav>
                                        <p:tav tm="100000">
                                          <p:val>
                                            <p:strVal val="#ppt_h"/>
                                          </p:val>
                                        </p:tav>
                                      </p:tavLst>
                                    </p:anim>
                                    <p:anim calcmode="lin" valueType="num">
                                      <p:cBhvr>
                                        <p:cTn id="99" dur="1000" fill="hold"/>
                                        <p:tgtEl>
                                          <p:spTgt spid="6335"/>
                                        </p:tgtEl>
                                        <p:attrNameLst>
                                          <p:attrName>ppt_x</p:attrName>
                                        </p:attrNameLst>
                                      </p:cBhvr>
                                      <p:tavLst>
                                        <p:tav tm="0">
                                          <p:val>
                                            <p:fltVal val="0.5"/>
                                          </p:val>
                                        </p:tav>
                                        <p:tav tm="100000">
                                          <p:val>
                                            <p:strVal val="#ppt_x"/>
                                          </p:val>
                                        </p:tav>
                                      </p:tavLst>
                                    </p:anim>
                                    <p:anim calcmode="lin" valueType="num">
                                      <p:cBhvr>
                                        <p:cTn id="100" dur="1000" fill="hold"/>
                                        <p:tgtEl>
                                          <p:spTgt spid="6335"/>
                                        </p:tgtEl>
                                        <p:attrNameLst>
                                          <p:attrName>ppt_y</p:attrName>
                                        </p:attrNameLst>
                                      </p:cBhvr>
                                      <p:tavLst>
                                        <p:tav tm="0">
                                          <p:val>
                                            <p:fltVal val="0.5"/>
                                          </p:val>
                                        </p:tav>
                                        <p:tav tm="100000">
                                          <p:val>
                                            <p:strVal val="#ppt_y"/>
                                          </p:val>
                                        </p:tav>
                                      </p:tavLst>
                                    </p:anim>
                                  </p:childTnLst>
                                </p:cTn>
                              </p:par>
                              <p:par>
                                <p:cTn id="101" presetID="23" presetClass="entr" presetSubtype="528" repeatCount="indefinite" fill="hold" grpId="0" nodeType="withEffect">
                                  <p:stCondLst>
                                    <p:cond delay="1500"/>
                                  </p:stCondLst>
                                  <p:childTnLst>
                                    <p:set>
                                      <p:cBhvr>
                                        <p:cTn id="102" dur="1" fill="hold">
                                          <p:stCondLst>
                                            <p:cond delay="0"/>
                                          </p:stCondLst>
                                        </p:cTn>
                                        <p:tgtEl>
                                          <p:spTgt spid="6336"/>
                                        </p:tgtEl>
                                        <p:attrNameLst>
                                          <p:attrName>style.visibility</p:attrName>
                                        </p:attrNameLst>
                                      </p:cBhvr>
                                      <p:to>
                                        <p:strVal val="visible"/>
                                      </p:to>
                                    </p:set>
                                    <p:anim calcmode="lin" valueType="num">
                                      <p:cBhvr>
                                        <p:cTn id="103" dur="1000" fill="hold"/>
                                        <p:tgtEl>
                                          <p:spTgt spid="6336"/>
                                        </p:tgtEl>
                                        <p:attrNameLst>
                                          <p:attrName>ppt_w</p:attrName>
                                        </p:attrNameLst>
                                      </p:cBhvr>
                                      <p:tavLst>
                                        <p:tav tm="0">
                                          <p:val>
                                            <p:fltVal val="0"/>
                                          </p:val>
                                        </p:tav>
                                        <p:tav tm="100000">
                                          <p:val>
                                            <p:strVal val="#ppt_w"/>
                                          </p:val>
                                        </p:tav>
                                      </p:tavLst>
                                    </p:anim>
                                    <p:anim calcmode="lin" valueType="num">
                                      <p:cBhvr>
                                        <p:cTn id="104" dur="1000" fill="hold"/>
                                        <p:tgtEl>
                                          <p:spTgt spid="6336"/>
                                        </p:tgtEl>
                                        <p:attrNameLst>
                                          <p:attrName>ppt_h</p:attrName>
                                        </p:attrNameLst>
                                      </p:cBhvr>
                                      <p:tavLst>
                                        <p:tav tm="0">
                                          <p:val>
                                            <p:fltVal val="0"/>
                                          </p:val>
                                        </p:tav>
                                        <p:tav tm="100000">
                                          <p:val>
                                            <p:strVal val="#ppt_h"/>
                                          </p:val>
                                        </p:tav>
                                      </p:tavLst>
                                    </p:anim>
                                    <p:anim calcmode="lin" valueType="num">
                                      <p:cBhvr>
                                        <p:cTn id="105" dur="1000" fill="hold"/>
                                        <p:tgtEl>
                                          <p:spTgt spid="6336"/>
                                        </p:tgtEl>
                                        <p:attrNameLst>
                                          <p:attrName>ppt_x</p:attrName>
                                        </p:attrNameLst>
                                      </p:cBhvr>
                                      <p:tavLst>
                                        <p:tav tm="0">
                                          <p:val>
                                            <p:fltVal val="0.5"/>
                                          </p:val>
                                        </p:tav>
                                        <p:tav tm="100000">
                                          <p:val>
                                            <p:strVal val="#ppt_x"/>
                                          </p:val>
                                        </p:tav>
                                      </p:tavLst>
                                    </p:anim>
                                    <p:anim calcmode="lin" valueType="num">
                                      <p:cBhvr>
                                        <p:cTn id="106" dur="1000" fill="hold"/>
                                        <p:tgtEl>
                                          <p:spTgt spid="6336"/>
                                        </p:tgtEl>
                                        <p:attrNameLst>
                                          <p:attrName>ppt_y</p:attrName>
                                        </p:attrNameLst>
                                      </p:cBhvr>
                                      <p:tavLst>
                                        <p:tav tm="0">
                                          <p:val>
                                            <p:fltVal val="0.5"/>
                                          </p:val>
                                        </p:tav>
                                        <p:tav tm="100000">
                                          <p:val>
                                            <p:strVal val="#ppt_y"/>
                                          </p:val>
                                        </p:tav>
                                      </p:tavLst>
                                    </p:anim>
                                  </p:childTnLst>
                                </p:cTn>
                              </p:par>
                              <p:par>
                                <p:cTn id="107" presetID="23" presetClass="entr" presetSubtype="528" repeatCount="indefinite" fill="hold" grpId="0" nodeType="withEffect">
                                  <p:stCondLst>
                                    <p:cond delay="1500"/>
                                  </p:stCondLst>
                                  <p:childTnLst>
                                    <p:set>
                                      <p:cBhvr>
                                        <p:cTn id="108" dur="1" fill="hold">
                                          <p:stCondLst>
                                            <p:cond delay="0"/>
                                          </p:stCondLst>
                                        </p:cTn>
                                        <p:tgtEl>
                                          <p:spTgt spid="6337"/>
                                        </p:tgtEl>
                                        <p:attrNameLst>
                                          <p:attrName>style.visibility</p:attrName>
                                        </p:attrNameLst>
                                      </p:cBhvr>
                                      <p:to>
                                        <p:strVal val="visible"/>
                                      </p:to>
                                    </p:set>
                                    <p:anim calcmode="lin" valueType="num">
                                      <p:cBhvr>
                                        <p:cTn id="109" dur="1000" fill="hold"/>
                                        <p:tgtEl>
                                          <p:spTgt spid="6337"/>
                                        </p:tgtEl>
                                        <p:attrNameLst>
                                          <p:attrName>ppt_w</p:attrName>
                                        </p:attrNameLst>
                                      </p:cBhvr>
                                      <p:tavLst>
                                        <p:tav tm="0">
                                          <p:val>
                                            <p:fltVal val="0"/>
                                          </p:val>
                                        </p:tav>
                                        <p:tav tm="100000">
                                          <p:val>
                                            <p:strVal val="#ppt_w"/>
                                          </p:val>
                                        </p:tav>
                                      </p:tavLst>
                                    </p:anim>
                                    <p:anim calcmode="lin" valueType="num">
                                      <p:cBhvr>
                                        <p:cTn id="110" dur="1000" fill="hold"/>
                                        <p:tgtEl>
                                          <p:spTgt spid="6337"/>
                                        </p:tgtEl>
                                        <p:attrNameLst>
                                          <p:attrName>ppt_h</p:attrName>
                                        </p:attrNameLst>
                                      </p:cBhvr>
                                      <p:tavLst>
                                        <p:tav tm="0">
                                          <p:val>
                                            <p:fltVal val="0"/>
                                          </p:val>
                                        </p:tav>
                                        <p:tav tm="100000">
                                          <p:val>
                                            <p:strVal val="#ppt_h"/>
                                          </p:val>
                                        </p:tav>
                                      </p:tavLst>
                                    </p:anim>
                                    <p:anim calcmode="lin" valueType="num">
                                      <p:cBhvr>
                                        <p:cTn id="111" dur="1000" fill="hold"/>
                                        <p:tgtEl>
                                          <p:spTgt spid="6337"/>
                                        </p:tgtEl>
                                        <p:attrNameLst>
                                          <p:attrName>ppt_x</p:attrName>
                                        </p:attrNameLst>
                                      </p:cBhvr>
                                      <p:tavLst>
                                        <p:tav tm="0">
                                          <p:val>
                                            <p:fltVal val="0.5"/>
                                          </p:val>
                                        </p:tav>
                                        <p:tav tm="100000">
                                          <p:val>
                                            <p:strVal val="#ppt_x"/>
                                          </p:val>
                                        </p:tav>
                                      </p:tavLst>
                                    </p:anim>
                                    <p:anim calcmode="lin" valueType="num">
                                      <p:cBhvr>
                                        <p:cTn id="112" dur="1000" fill="hold"/>
                                        <p:tgtEl>
                                          <p:spTgt spid="6337"/>
                                        </p:tgtEl>
                                        <p:attrNameLst>
                                          <p:attrName>ppt_y</p:attrName>
                                        </p:attrNameLst>
                                      </p:cBhvr>
                                      <p:tavLst>
                                        <p:tav tm="0">
                                          <p:val>
                                            <p:fltVal val="0.5"/>
                                          </p:val>
                                        </p:tav>
                                        <p:tav tm="100000">
                                          <p:val>
                                            <p:strVal val="#ppt_y"/>
                                          </p:val>
                                        </p:tav>
                                      </p:tavLst>
                                    </p:anim>
                                  </p:childTnLst>
                                </p:cTn>
                              </p:par>
                              <p:par>
                                <p:cTn id="113" presetID="23" presetClass="entr" presetSubtype="528" repeatCount="indefinite" fill="hold" grpId="0" nodeType="withEffect">
                                  <p:stCondLst>
                                    <p:cond delay="1500"/>
                                  </p:stCondLst>
                                  <p:childTnLst>
                                    <p:set>
                                      <p:cBhvr>
                                        <p:cTn id="114" dur="1" fill="hold">
                                          <p:stCondLst>
                                            <p:cond delay="0"/>
                                          </p:stCondLst>
                                        </p:cTn>
                                        <p:tgtEl>
                                          <p:spTgt spid="6338"/>
                                        </p:tgtEl>
                                        <p:attrNameLst>
                                          <p:attrName>style.visibility</p:attrName>
                                        </p:attrNameLst>
                                      </p:cBhvr>
                                      <p:to>
                                        <p:strVal val="visible"/>
                                      </p:to>
                                    </p:set>
                                    <p:anim calcmode="lin" valueType="num">
                                      <p:cBhvr>
                                        <p:cTn id="115" dur="1000" fill="hold"/>
                                        <p:tgtEl>
                                          <p:spTgt spid="6338"/>
                                        </p:tgtEl>
                                        <p:attrNameLst>
                                          <p:attrName>ppt_w</p:attrName>
                                        </p:attrNameLst>
                                      </p:cBhvr>
                                      <p:tavLst>
                                        <p:tav tm="0">
                                          <p:val>
                                            <p:fltVal val="0"/>
                                          </p:val>
                                        </p:tav>
                                        <p:tav tm="100000">
                                          <p:val>
                                            <p:strVal val="#ppt_w"/>
                                          </p:val>
                                        </p:tav>
                                      </p:tavLst>
                                    </p:anim>
                                    <p:anim calcmode="lin" valueType="num">
                                      <p:cBhvr>
                                        <p:cTn id="116" dur="1000" fill="hold"/>
                                        <p:tgtEl>
                                          <p:spTgt spid="6338"/>
                                        </p:tgtEl>
                                        <p:attrNameLst>
                                          <p:attrName>ppt_h</p:attrName>
                                        </p:attrNameLst>
                                      </p:cBhvr>
                                      <p:tavLst>
                                        <p:tav tm="0">
                                          <p:val>
                                            <p:fltVal val="0"/>
                                          </p:val>
                                        </p:tav>
                                        <p:tav tm="100000">
                                          <p:val>
                                            <p:strVal val="#ppt_h"/>
                                          </p:val>
                                        </p:tav>
                                      </p:tavLst>
                                    </p:anim>
                                    <p:anim calcmode="lin" valueType="num">
                                      <p:cBhvr>
                                        <p:cTn id="117" dur="1000" fill="hold"/>
                                        <p:tgtEl>
                                          <p:spTgt spid="6338"/>
                                        </p:tgtEl>
                                        <p:attrNameLst>
                                          <p:attrName>ppt_x</p:attrName>
                                        </p:attrNameLst>
                                      </p:cBhvr>
                                      <p:tavLst>
                                        <p:tav tm="0">
                                          <p:val>
                                            <p:fltVal val="0.5"/>
                                          </p:val>
                                        </p:tav>
                                        <p:tav tm="100000">
                                          <p:val>
                                            <p:strVal val="#ppt_x"/>
                                          </p:val>
                                        </p:tav>
                                      </p:tavLst>
                                    </p:anim>
                                    <p:anim calcmode="lin" valueType="num">
                                      <p:cBhvr>
                                        <p:cTn id="118" dur="1000" fill="hold"/>
                                        <p:tgtEl>
                                          <p:spTgt spid="6338"/>
                                        </p:tgtEl>
                                        <p:attrNameLst>
                                          <p:attrName>ppt_y</p:attrName>
                                        </p:attrNameLst>
                                      </p:cBhvr>
                                      <p:tavLst>
                                        <p:tav tm="0">
                                          <p:val>
                                            <p:fltVal val="0.5"/>
                                          </p:val>
                                        </p:tav>
                                        <p:tav tm="100000">
                                          <p:val>
                                            <p:strVal val="#ppt_y"/>
                                          </p:val>
                                        </p:tav>
                                      </p:tavLst>
                                    </p:anim>
                                  </p:childTnLst>
                                </p:cTn>
                              </p:par>
                              <p:par>
                                <p:cTn id="119" presetID="23" presetClass="entr" presetSubtype="528" repeatCount="indefinite" fill="hold" grpId="0" nodeType="withEffect">
                                  <p:stCondLst>
                                    <p:cond delay="1500"/>
                                  </p:stCondLst>
                                  <p:childTnLst>
                                    <p:set>
                                      <p:cBhvr>
                                        <p:cTn id="120" dur="1" fill="hold">
                                          <p:stCondLst>
                                            <p:cond delay="0"/>
                                          </p:stCondLst>
                                        </p:cTn>
                                        <p:tgtEl>
                                          <p:spTgt spid="6339"/>
                                        </p:tgtEl>
                                        <p:attrNameLst>
                                          <p:attrName>style.visibility</p:attrName>
                                        </p:attrNameLst>
                                      </p:cBhvr>
                                      <p:to>
                                        <p:strVal val="visible"/>
                                      </p:to>
                                    </p:set>
                                    <p:anim calcmode="lin" valueType="num">
                                      <p:cBhvr>
                                        <p:cTn id="121" dur="1000" fill="hold"/>
                                        <p:tgtEl>
                                          <p:spTgt spid="6339"/>
                                        </p:tgtEl>
                                        <p:attrNameLst>
                                          <p:attrName>ppt_w</p:attrName>
                                        </p:attrNameLst>
                                      </p:cBhvr>
                                      <p:tavLst>
                                        <p:tav tm="0">
                                          <p:val>
                                            <p:fltVal val="0"/>
                                          </p:val>
                                        </p:tav>
                                        <p:tav tm="100000">
                                          <p:val>
                                            <p:strVal val="#ppt_w"/>
                                          </p:val>
                                        </p:tav>
                                      </p:tavLst>
                                    </p:anim>
                                    <p:anim calcmode="lin" valueType="num">
                                      <p:cBhvr>
                                        <p:cTn id="122" dur="1000" fill="hold"/>
                                        <p:tgtEl>
                                          <p:spTgt spid="6339"/>
                                        </p:tgtEl>
                                        <p:attrNameLst>
                                          <p:attrName>ppt_h</p:attrName>
                                        </p:attrNameLst>
                                      </p:cBhvr>
                                      <p:tavLst>
                                        <p:tav tm="0">
                                          <p:val>
                                            <p:fltVal val="0"/>
                                          </p:val>
                                        </p:tav>
                                        <p:tav tm="100000">
                                          <p:val>
                                            <p:strVal val="#ppt_h"/>
                                          </p:val>
                                        </p:tav>
                                      </p:tavLst>
                                    </p:anim>
                                    <p:anim calcmode="lin" valueType="num">
                                      <p:cBhvr>
                                        <p:cTn id="123" dur="1000" fill="hold"/>
                                        <p:tgtEl>
                                          <p:spTgt spid="6339"/>
                                        </p:tgtEl>
                                        <p:attrNameLst>
                                          <p:attrName>ppt_x</p:attrName>
                                        </p:attrNameLst>
                                      </p:cBhvr>
                                      <p:tavLst>
                                        <p:tav tm="0">
                                          <p:val>
                                            <p:fltVal val="0.5"/>
                                          </p:val>
                                        </p:tav>
                                        <p:tav tm="100000">
                                          <p:val>
                                            <p:strVal val="#ppt_x"/>
                                          </p:val>
                                        </p:tav>
                                      </p:tavLst>
                                    </p:anim>
                                    <p:anim calcmode="lin" valueType="num">
                                      <p:cBhvr>
                                        <p:cTn id="124" dur="1000" fill="hold"/>
                                        <p:tgtEl>
                                          <p:spTgt spid="6339"/>
                                        </p:tgtEl>
                                        <p:attrNameLst>
                                          <p:attrName>ppt_y</p:attrName>
                                        </p:attrNameLst>
                                      </p:cBhvr>
                                      <p:tavLst>
                                        <p:tav tm="0">
                                          <p:val>
                                            <p:fltVal val="0.5"/>
                                          </p:val>
                                        </p:tav>
                                        <p:tav tm="100000">
                                          <p:val>
                                            <p:strVal val="#ppt_y"/>
                                          </p:val>
                                        </p:tav>
                                      </p:tavLst>
                                    </p:anim>
                                  </p:childTnLst>
                                </p:cTn>
                              </p:par>
                              <p:par>
                                <p:cTn id="125" presetID="21" presetClass="entr" presetSubtype="4" fill="hold" nodeType="withEffect">
                                  <p:stCondLst>
                                    <p:cond delay="0"/>
                                  </p:stCondLst>
                                  <p:childTnLst>
                                    <p:set>
                                      <p:cBhvr>
                                        <p:cTn id="126" dur="1" fill="hold">
                                          <p:stCondLst>
                                            <p:cond delay="0"/>
                                          </p:stCondLst>
                                        </p:cTn>
                                        <p:tgtEl>
                                          <p:spTgt spid="6346"/>
                                        </p:tgtEl>
                                        <p:attrNameLst>
                                          <p:attrName>style.visibility</p:attrName>
                                        </p:attrNameLst>
                                      </p:cBhvr>
                                      <p:to>
                                        <p:strVal val="visible"/>
                                      </p:to>
                                    </p:set>
                                    <p:animEffect transition="in" filter="wheel(4)">
                                      <p:cBhvr>
                                        <p:cTn id="127" dur="2000"/>
                                        <p:tgtEl>
                                          <p:spTgt spid="6346"/>
                                        </p:tgtEl>
                                      </p:cBhvr>
                                    </p:animEffect>
                                  </p:childTnLst>
                                </p:cTn>
                              </p:par>
                              <p:par>
                                <p:cTn id="128" presetID="21" presetClass="entr" presetSubtype="4" fill="hold" nodeType="withEffect">
                                  <p:stCondLst>
                                    <p:cond delay="0"/>
                                  </p:stCondLst>
                                  <p:childTnLst>
                                    <p:set>
                                      <p:cBhvr>
                                        <p:cTn id="129" dur="1" fill="hold">
                                          <p:stCondLst>
                                            <p:cond delay="0"/>
                                          </p:stCondLst>
                                        </p:cTn>
                                        <p:tgtEl>
                                          <p:spTgt spid="6347"/>
                                        </p:tgtEl>
                                        <p:attrNameLst>
                                          <p:attrName>style.visibility</p:attrName>
                                        </p:attrNameLst>
                                      </p:cBhvr>
                                      <p:to>
                                        <p:strVal val="visible"/>
                                      </p:to>
                                    </p:set>
                                    <p:animEffect transition="in" filter="wheel(4)">
                                      <p:cBhvr>
                                        <p:cTn id="130" dur="2000"/>
                                        <p:tgtEl>
                                          <p:spTgt spid="6347"/>
                                        </p:tgtEl>
                                      </p:cBhvr>
                                    </p:animEffect>
                                  </p:childTnLst>
                                </p:cTn>
                              </p:par>
                              <p:par>
                                <p:cTn id="131" presetID="21" presetClass="entr" presetSubtype="4" fill="hold" nodeType="withEffect">
                                  <p:stCondLst>
                                    <p:cond delay="0"/>
                                  </p:stCondLst>
                                  <p:childTnLst>
                                    <p:set>
                                      <p:cBhvr>
                                        <p:cTn id="132" dur="1" fill="hold">
                                          <p:stCondLst>
                                            <p:cond delay="0"/>
                                          </p:stCondLst>
                                        </p:cTn>
                                        <p:tgtEl>
                                          <p:spTgt spid="6349"/>
                                        </p:tgtEl>
                                        <p:attrNameLst>
                                          <p:attrName>style.visibility</p:attrName>
                                        </p:attrNameLst>
                                      </p:cBhvr>
                                      <p:to>
                                        <p:strVal val="visible"/>
                                      </p:to>
                                    </p:set>
                                    <p:animEffect transition="in" filter="wheel(4)">
                                      <p:cBhvr>
                                        <p:cTn id="133" dur="2000"/>
                                        <p:tgtEl>
                                          <p:spTgt spid="6349"/>
                                        </p:tgtEl>
                                      </p:cBhvr>
                                    </p:animEffect>
                                  </p:childTnLst>
                                  <p:subTnLst>
                                    <p:audio>
                                      <p:cMediaNode>
                                        <p:cTn display="0" masterRel="sameClick">
                                          <p:stCondLst>
                                            <p:cond evt="begin" delay="0">
                                              <p:tn val="131"/>
                                            </p:cond>
                                          </p:stCondLst>
                                          <p:endCondLst>
                                            <p:cond evt="onStopAudio" delay="0">
                                              <p:tgtEl>
                                                <p:sldTgt/>
                                              </p:tgtEl>
                                            </p:cond>
                                          </p:endCondLst>
                                        </p:cTn>
                                        <p:tgtEl>
                                          <p:sndTgt r:embed="rId2" name="rave.wav"/>
                                        </p:tgtEl>
                                      </p:cMediaNode>
                                    </p:audio>
                                  </p:subTnLst>
                                </p:cTn>
                              </p:par>
                              <p:par>
                                <p:cTn id="134" presetID="23" presetClass="entr" presetSubtype="528" repeatCount="indefinite" fill="hold" grpId="0" nodeType="withEffect">
                                  <p:stCondLst>
                                    <p:cond delay="500"/>
                                  </p:stCondLst>
                                  <p:childTnLst>
                                    <p:set>
                                      <p:cBhvr>
                                        <p:cTn id="135" dur="1" fill="hold">
                                          <p:stCondLst>
                                            <p:cond delay="0"/>
                                          </p:stCondLst>
                                        </p:cTn>
                                        <p:tgtEl>
                                          <p:spTgt spid="6350"/>
                                        </p:tgtEl>
                                        <p:attrNameLst>
                                          <p:attrName>style.visibility</p:attrName>
                                        </p:attrNameLst>
                                      </p:cBhvr>
                                      <p:to>
                                        <p:strVal val="visible"/>
                                      </p:to>
                                    </p:set>
                                    <p:anim calcmode="lin" valueType="num">
                                      <p:cBhvr>
                                        <p:cTn id="136" dur="1000" fill="hold"/>
                                        <p:tgtEl>
                                          <p:spTgt spid="6350"/>
                                        </p:tgtEl>
                                        <p:attrNameLst>
                                          <p:attrName>ppt_w</p:attrName>
                                        </p:attrNameLst>
                                      </p:cBhvr>
                                      <p:tavLst>
                                        <p:tav tm="0">
                                          <p:val>
                                            <p:fltVal val="0"/>
                                          </p:val>
                                        </p:tav>
                                        <p:tav tm="100000">
                                          <p:val>
                                            <p:strVal val="#ppt_w"/>
                                          </p:val>
                                        </p:tav>
                                      </p:tavLst>
                                    </p:anim>
                                    <p:anim calcmode="lin" valueType="num">
                                      <p:cBhvr>
                                        <p:cTn id="137" dur="1000" fill="hold"/>
                                        <p:tgtEl>
                                          <p:spTgt spid="6350"/>
                                        </p:tgtEl>
                                        <p:attrNameLst>
                                          <p:attrName>ppt_h</p:attrName>
                                        </p:attrNameLst>
                                      </p:cBhvr>
                                      <p:tavLst>
                                        <p:tav tm="0">
                                          <p:val>
                                            <p:fltVal val="0"/>
                                          </p:val>
                                        </p:tav>
                                        <p:tav tm="100000">
                                          <p:val>
                                            <p:strVal val="#ppt_h"/>
                                          </p:val>
                                        </p:tav>
                                      </p:tavLst>
                                    </p:anim>
                                    <p:anim calcmode="lin" valueType="num">
                                      <p:cBhvr>
                                        <p:cTn id="138" dur="1000" fill="hold"/>
                                        <p:tgtEl>
                                          <p:spTgt spid="6350"/>
                                        </p:tgtEl>
                                        <p:attrNameLst>
                                          <p:attrName>ppt_x</p:attrName>
                                        </p:attrNameLst>
                                      </p:cBhvr>
                                      <p:tavLst>
                                        <p:tav tm="0">
                                          <p:val>
                                            <p:fltVal val="0.5"/>
                                          </p:val>
                                        </p:tav>
                                        <p:tav tm="100000">
                                          <p:val>
                                            <p:strVal val="#ppt_x"/>
                                          </p:val>
                                        </p:tav>
                                      </p:tavLst>
                                    </p:anim>
                                    <p:anim calcmode="lin" valueType="num">
                                      <p:cBhvr>
                                        <p:cTn id="139" dur="1000" fill="hold"/>
                                        <p:tgtEl>
                                          <p:spTgt spid="6350"/>
                                        </p:tgtEl>
                                        <p:attrNameLst>
                                          <p:attrName>ppt_y</p:attrName>
                                        </p:attrNameLst>
                                      </p:cBhvr>
                                      <p:tavLst>
                                        <p:tav tm="0">
                                          <p:val>
                                            <p:fltVal val="0.5"/>
                                          </p:val>
                                        </p:tav>
                                        <p:tav tm="100000">
                                          <p:val>
                                            <p:strVal val="#ppt_y"/>
                                          </p:val>
                                        </p:tav>
                                      </p:tavLst>
                                    </p:anim>
                                  </p:childTnLst>
                                </p:cTn>
                              </p:par>
                              <p:par>
                                <p:cTn id="140" presetID="23" presetClass="entr" presetSubtype="528" repeatCount="indefinite" fill="hold" grpId="0" nodeType="withEffect">
                                  <p:stCondLst>
                                    <p:cond delay="1500"/>
                                  </p:stCondLst>
                                  <p:childTnLst>
                                    <p:set>
                                      <p:cBhvr>
                                        <p:cTn id="141" dur="1" fill="hold">
                                          <p:stCondLst>
                                            <p:cond delay="0"/>
                                          </p:stCondLst>
                                        </p:cTn>
                                        <p:tgtEl>
                                          <p:spTgt spid="6351"/>
                                        </p:tgtEl>
                                        <p:attrNameLst>
                                          <p:attrName>style.visibility</p:attrName>
                                        </p:attrNameLst>
                                      </p:cBhvr>
                                      <p:to>
                                        <p:strVal val="visible"/>
                                      </p:to>
                                    </p:set>
                                    <p:anim calcmode="lin" valueType="num">
                                      <p:cBhvr>
                                        <p:cTn id="142" dur="1000" fill="hold"/>
                                        <p:tgtEl>
                                          <p:spTgt spid="6351"/>
                                        </p:tgtEl>
                                        <p:attrNameLst>
                                          <p:attrName>ppt_w</p:attrName>
                                        </p:attrNameLst>
                                      </p:cBhvr>
                                      <p:tavLst>
                                        <p:tav tm="0">
                                          <p:val>
                                            <p:fltVal val="0"/>
                                          </p:val>
                                        </p:tav>
                                        <p:tav tm="100000">
                                          <p:val>
                                            <p:strVal val="#ppt_w"/>
                                          </p:val>
                                        </p:tav>
                                      </p:tavLst>
                                    </p:anim>
                                    <p:anim calcmode="lin" valueType="num">
                                      <p:cBhvr>
                                        <p:cTn id="143" dur="1000" fill="hold"/>
                                        <p:tgtEl>
                                          <p:spTgt spid="6351"/>
                                        </p:tgtEl>
                                        <p:attrNameLst>
                                          <p:attrName>ppt_h</p:attrName>
                                        </p:attrNameLst>
                                      </p:cBhvr>
                                      <p:tavLst>
                                        <p:tav tm="0">
                                          <p:val>
                                            <p:fltVal val="0"/>
                                          </p:val>
                                        </p:tav>
                                        <p:tav tm="100000">
                                          <p:val>
                                            <p:strVal val="#ppt_h"/>
                                          </p:val>
                                        </p:tav>
                                      </p:tavLst>
                                    </p:anim>
                                    <p:anim calcmode="lin" valueType="num">
                                      <p:cBhvr>
                                        <p:cTn id="144" dur="1000" fill="hold"/>
                                        <p:tgtEl>
                                          <p:spTgt spid="6351"/>
                                        </p:tgtEl>
                                        <p:attrNameLst>
                                          <p:attrName>ppt_x</p:attrName>
                                        </p:attrNameLst>
                                      </p:cBhvr>
                                      <p:tavLst>
                                        <p:tav tm="0">
                                          <p:val>
                                            <p:fltVal val="0.5"/>
                                          </p:val>
                                        </p:tav>
                                        <p:tav tm="100000">
                                          <p:val>
                                            <p:strVal val="#ppt_x"/>
                                          </p:val>
                                        </p:tav>
                                      </p:tavLst>
                                    </p:anim>
                                    <p:anim calcmode="lin" valueType="num">
                                      <p:cBhvr>
                                        <p:cTn id="145" dur="1000" fill="hold"/>
                                        <p:tgtEl>
                                          <p:spTgt spid="635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20" grpId="0" animBg="1"/>
      <p:bldP spid="6321" grpId="0" animBg="1"/>
      <p:bldP spid="6322" grpId="0" animBg="1"/>
      <p:bldP spid="6323" grpId="0" animBg="1"/>
      <p:bldP spid="6324" grpId="0" animBg="1"/>
      <p:bldP spid="6325" grpId="0" animBg="1"/>
      <p:bldP spid="6326" grpId="0" animBg="1"/>
      <p:bldP spid="6327" grpId="0" animBg="1"/>
      <p:bldP spid="6328" grpId="0" animBg="1"/>
      <p:bldP spid="6329" grpId="0" animBg="1"/>
      <p:bldP spid="6330" grpId="0" animBg="1"/>
      <p:bldP spid="6331" grpId="0" animBg="1"/>
      <p:bldP spid="6332" grpId="0" animBg="1"/>
      <p:bldP spid="6333" grpId="0" animBg="1"/>
      <p:bldP spid="6334" grpId="0" animBg="1"/>
      <p:bldP spid="6335" grpId="0" animBg="1"/>
      <p:bldP spid="6336" grpId="0" animBg="1"/>
      <p:bldP spid="6337" grpId="0" animBg="1"/>
      <p:bldP spid="6338" grpId="0" animBg="1"/>
      <p:bldP spid="6339" grpId="0" animBg="1"/>
      <p:bldP spid="6350" grpId="0" animBg="1"/>
      <p:bldP spid="635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body" idx="1"/>
          </p:nvPr>
        </p:nvSpPr>
        <p:spPr>
          <a:xfrm>
            <a:off x="76200" y="76200"/>
            <a:ext cx="8991600" cy="6705600"/>
          </a:xfrm>
          <a:ln w="57150">
            <a:pattFill prst="wdUpDiag">
              <a:fgClr>
                <a:schemeClr val="folHlink"/>
              </a:fgClr>
              <a:bgClr>
                <a:srgbClr val="FFFFFF"/>
              </a:bgClr>
            </a:pattFill>
          </a:ln>
        </p:spPr>
        <p:txBody>
          <a:bodyPr/>
          <a:lstStyle/>
          <a:p>
            <a:pPr>
              <a:buFontTx/>
              <a:buNone/>
            </a:pPr>
            <a:r>
              <a:rPr lang="en-US"/>
              <a:t>  </a:t>
            </a:r>
            <a:endParaRPr lang="en-US" sz="2800" b="1">
              <a:latin typeface="Times New Roman" pitchFamily="18" charset="0"/>
            </a:endParaRPr>
          </a:p>
        </p:txBody>
      </p:sp>
      <p:pic>
        <p:nvPicPr>
          <p:cNvPr id="12292" name="Picture 4" descr="O"/>
          <p:cNvPicPr>
            <a:picLocks noChangeAspect="1" noChangeArrowheads="1"/>
          </p:cNvPicPr>
          <p:nvPr/>
        </p:nvPicPr>
        <p:blipFill>
          <a:blip r:embed="rId3"/>
          <a:srcRect/>
          <a:stretch>
            <a:fillRect/>
          </a:stretch>
        </p:blipFill>
        <p:spPr bwMode="auto">
          <a:xfrm>
            <a:off x="381000" y="6096000"/>
            <a:ext cx="8763000" cy="762000"/>
          </a:xfrm>
          <a:prstGeom prst="rect">
            <a:avLst/>
          </a:prstGeom>
          <a:noFill/>
        </p:spPr>
      </p:pic>
      <p:sp>
        <p:nvSpPr>
          <p:cNvPr id="12294" name="AutoShape 6"/>
          <p:cNvSpPr>
            <a:spLocks noChangeArrowheads="1"/>
          </p:cNvSpPr>
          <p:nvPr/>
        </p:nvSpPr>
        <p:spPr bwMode="auto">
          <a:xfrm>
            <a:off x="250825" y="1196975"/>
            <a:ext cx="3313113" cy="576263"/>
          </a:xfrm>
          <a:prstGeom prst="flowChartAlternateProcess">
            <a:avLst/>
          </a:prstGeom>
          <a:solidFill>
            <a:srgbClr val="CCFFFF"/>
          </a:solidFill>
          <a:ln w="9525">
            <a:solidFill>
              <a:schemeClr val="tx1"/>
            </a:solidFill>
            <a:miter lim="800000"/>
            <a:headEnd/>
            <a:tailEnd/>
          </a:ln>
          <a:effectLst/>
        </p:spPr>
        <p:txBody>
          <a:bodyPr wrap="none" anchor="ctr"/>
          <a:lstStyle/>
          <a:p>
            <a:r>
              <a:rPr lang="en-US" sz="2400" b="1">
                <a:solidFill>
                  <a:srgbClr val="0000FF"/>
                </a:solidFill>
              </a:rPr>
              <a:t>I. KIỂM TRA BÀI CŨ</a:t>
            </a:r>
          </a:p>
        </p:txBody>
      </p:sp>
      <p:sp>
        <p:nvSpPr>
          <p:cNvPr id="12295" name="AutoShape 7"/>
          <p:cNvSpPr>
            <a:spLocks noChangeArrowheads="1"/>
          </p:cNvSpPr>
          <p:nvPr/>
        </p:nvSpPr>
        <p:spPr bwMode="auto">
          <a:xfrm>
            <a:off x="217488" y="1628775"/>
            <a:ext cx="8675687" cy="2447925"/>
          </a:xfrm>
          <a:prstGeom prst="horizontalScroll">
            <a:avLst>
              <a:gd name="adj" fmla="val 12500"/>
            </a:avLst>
          </a:prstGeom>
          <a:solidFill>
            <a:srgbClr val="FFCC99"/>
          </a:solidFill>
          <a:ln w="9525">
            <a:solidFill>
              <a:schemeClr val="tx1"/>
            </a:solidFill>
            <a:round/>
            <a:headEnd/>
            <a:tailEnd/>
          </a:ln>
          <a:effectLst/>
        </p:spPr>
        <p:txBody>
          <a:bodyPr wrap="none" anchor="ctr"/>
          <a:lstStyle/>
          <a:p>
            <a:pPr>
              <a:lnSpc>
                <a:spcPct val="170000"/>
              </a:lnSpc>
            </a:pPr>
            <a:r>
              <a:rPr lang="en-US" sz="2400">
                <a:solidFill>
                  <a:srgbClr val="FF0000"/>
                </a:solidFill>
              </a:rPr>
              <a:t> </a:t>
            </a:r>
            <a:r>
              <a:rPr lang="en-US" sz="2400" b="1">
                <a:solidFill>
                  <a:srgbClr val="FF0000"/>
                </a:solidFill>
              </a:rPr>
              <a:t>3 em lên bảng đọc truyện </a:t>
            </a:r>
            <a:r>
              <a:rPr lang="en-US" sz="2400" b="1" i="1">
                <a:solidFill>
                  <a:srgbClr val="FF0000"/>
                </a:solidFill>
              </a:rPr>
              <a:t>“Vương quốc vắng nụ cười” </a:t>
            </a:r>
          </a:p>
          <a:p>
            <a:pPr>
              <a:lnSpc>
                <a:spcPct val="170000"/>
              </a:lnSpc>
            </a:pPr>
            <a:r>
              <a:rPr lang="en-US" sz="2400" b="1">
                <a:solidFill>
                  <a:srgbClr val="FF0000"/>
                </a:solidFill>
              </a:rPr>
              <a:t>(phần tiếp theo) theo vai: Người dẫn chuyện, nhà vua </a:t>
            </a:r>
          </a:p>
          <a:p>
            <a:pPr>
              <a:lnSpc>
                <a:spcPct val="170000"/>
              </a:lnSpc>
            </a:pPr>
            <a:r>
              <a:rPr lang="en-US" sz="2400" b="1">
                <a:solidFill>
                  <a:srgbClr val="FF0000"/>
                </a:solidFill>
              </a:rPr>
              <a:t>và cậu bé</a:t>
            </a:r>
          </a:p>
        </p:txBody>
      </p:sp>
      <p:sp>
        <p:nvSpPr>
          <p:cNvPr id="12297" name="AutoShape 9"/>
          <p:cNvSpPr>
            <a:spLocks noChangeArrowheads="1"/>
          </p:cNvSpPr>
          <p:nvPr/>
        </p:nvSpPr>
        <p:spPr bwMode="auto">
          <a:xfrm>
            <a:off x="250825" y="4149725"/>
            <a:ext cx="8675688" cy="1655763"/>
          </a:xfrm>
          <a:prstGeom prst="horizontalScroll">
            <a:avLst>
              <a:gd name="adj" fmla="val 12500"/>
            </a:avLst>
          </a:prstGeom>
          <a:solidFill>
            <a:srgbClr val="FFCC99"/>
          </a:solidFill>
          <a:ln w="9525">
            <a:solidFill>
              <a:schemeClr val="tx1"/>
            </a:solidFill>
            <a:round/>
            <a:headEnd/>
            <a:tailEnd/>
          </a:ln>
          <a:effectLst/>
        </p:spPr>
        <p:txBody>
          <a:bodyPr wrap="none" anchor="ctr"/>
          <a:lstStyle/>
          <a:p>
            <a:pPr>
              <a:lnSpc>
                <a:spcPct val="170000"/>
              </a:lnSpc>
            </a:pPr>
            <a:r>
              <a:rPr lang="en-US" sz="2400" b="1">
                <a:solidFill>
                  <a:srgbClr val="FF0000"/>
                </a:solidFill>
              </a:rPr>
              <a:t> Câu chuyện </a:t>
            </a:r>
            <a:r>
              <a:rPr lang="en-US" sz="2400" b="1" i="1">
                <a:solidFill>
                  <a:srgbClr val="FF0000"/>
                </a:solidFill>
              </a:rPr>
              <a:t>“Vương quốc vắng nụ cười” cho chúng </a:t>
            </a:r>
          </a:p>
          <a:p>
            <a:pPr>
              <a:lnSpc>
                <a:spcPct val="170000"/>
              </a:lnSpc>
            </a:pPr>
            <a:r>
              <a:rPr lang="en-US" sz="2400" b="1" i="1">
                <a:solidFill>
                  <a:srgbClr val="FF0000"/>
                </a:solidFill>
              </a:rPr>
              <a:t>ta biết điều gì?</a:t>
            </a:r>
          </a:p>
        </p:txBody>
      </p:sp>
    </p:spTree>
  </p:cSld>
  <p:clrMapOvr>
    <a:masterClrMapping/>
  </p:clrMapOvr>
  <p:transition spd="slow">
    <p:diamond/>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0" presetClass="entr" presetSubtype="0" decel="100000" fill="hold" grpId="0" nodeType="clickEffect">
                                  <p:stCondLst>
                                    <p:cond delay="0"/>
                                  </p:stCondLst>
                                  <p:childTnLst>
                                    <p:set>
                                      <p:cBhvr>
                                        <p:cTn id="6" dur="1" fill="hold">
                                          <p:stCondLst>
                                            <p:cond delay="0"/>
                                          </p:stCondLst>
                                        </p:cTn>
                                        <p:tgtEl>
                                          <p:spTgt spid="12295"/>
                                        </p:tgtEl>
                                        <p:attrNameLst>
                                          <p:attrName>style.visibility</p:attrName>
                                        </p:attrNameLst>
                                      </p:cBhvr>
                                      <p:to>
                                        <p:strVal val="visible"/>
                                      </p:to>
                                    </p:set>
                                    <p:anim calcmode="lin" valueType="num">
                                      <p:cBhvr>
                                        <p:cTn id="7" dur="1000" fill="hold"/>
                                        <p:tgtEl>
                                          <p:spTgt spid="12295"/>
                                        </p:tgtEl>
                                        <p:attrNameLst>
                                          <p:attrName>ppt_w</p:attrName>
                                        </p:attrNameLst>
                                      </p:cBhvr>
                                      <p:tavLst>
                                        <p:tav tm="0">
                                          <p:val>
                                            <p:strVal val="#ppt_w+.3"/>
                                          </p:val>
                                        </p:tav>
                                        <p:tav tm="100000">
                                          <p:val>
                                            <p:strVal val="#ppt_w"/>
                                          </p:val>
                                        </p:tav>
                                      </p:tavLst>
                                    </p:anim>
                                    <p:anim calcmode="lin" valueType="num">
                                      <p:cBhvr>
                                        <p:cTn id="8" dur="1000" fill="hold"/>
                                        <p:tgtEl>
                                          <p:spTgt spid="12295"/>
                                        </p:tgtEl>
                                        <p:attrNameLst>
                                          <p:attrName>ppt_h</p:attrName>
                                        </p:attrNameLst>
                                      </p:cBhvr>
                                      <p:tavLst>
                                        <p:tav tm="0">
                                          <p:val>
                                            <p:strVal val="#ppt_h"/>
                                          </p:val>
                                        </p:tav>
                                        <p:tav tm="100000">
                                          <p:val>
                                            <p:strVal val="#ppt_h"/>
                                          </p:val>
                                        </p:tav>
                                      </p:tavLst>
                                    </p:anim>
                                    <p:animEffect transition="in" filter="fade">
                                      <p:cBhvr>
                                        <p:cTn id="9" dur="1000"/>
                                        <p:tgtEl>
                                          <p:spTgt spid="12295"/>
                                        </p:tgtEl>
                                      </p:cBhvr>
                                    </p:animEffect>
                                  </p:childTnLst>
                                </p:cTn>
                              </p:par>
                            </p:childTnLst>
                          </p:cTn>
                        </p:par>
                      </p:childTnLst>
                    </p:cTn>
                  </p:par>
                  <p:par>
                    <p:cTn id="10" fill="hold">
                      <p:stCondLst>
                        <p:cond delay="indefinite"/>
                      </p:stCondLst>
                      <p:childTnLst>
                        <p:par>
                          <p:cTn id="11" fill="hold">
                            <p:stCondLst>
                              <p:cond delay="0"/>
                            </p:stCondLst>
                            <p:childTnLst>
                              <p:par>
                                <p:cTn id="12" presetID="50" presetClass="entr" presetSubtype="0" decel="100000" fill="hold" grpId="0" nodeType="clickEffect">
                                  <p:stCondLst>
                                    <p:cond delay="0"/>
                                  </p:stCondLst>
                                  <p:childTnLst>
                                    <p:set>
                                      <p:cBhvr>
                                        <p:cTn id="13" dur="1" fill="hold">
                                          <p:stCondLst>
                                            <p:cond delay="0"/>
                                          </p:stCondLst>
                                        </p:cTn>
                                        <p:tgtEl>
                                          <p:spTgt spid="12297"/>
                                        </p:tgtEl>
                                        <p:attrNameLst>
                                          <p:attrName>style.visibility</p:attrName>
                                        </p:attrNameLst>
                                      </p:cBhvr>
                                      <p:to>
                                        <p:strVal val="visible"/>
                                      </p:to>
                                    </p:set>
                                    <p:anim calcmode="lin" valueType="num">
                                      <p:cBhvr>
                                        <p:cTn id="14" dur="1000" fill="hold"/>
                                        <p:tgtEl>
                                          <p:spTgt spid="12297"/>
                                        </p:tgtEl>
                                        <p:attrNameLst>
                                          <p:attrName>ppt_w</p:attrName>
                                        </p:attrNameLst>
                                      </p:cBhvr>
                                      <p:tavLst>
                                        <p:tav tm="0">
                                          <p:val>
                                            <p:strVal val="#ppt_w+.3"/>
                                          </p:val>
                                        </p:tav>
                                        <p:tav tm="100000">
                                          <p:val>
                                            <p:strVal val="#ppt_w"/>
                                          </p:val>
                                        </p:tav>
                                      </p:tavLst>
                                    </p:anim>
                                    <p:anim calcmode="lin" valueType="num">
                                      <p:cBhvr>
                                        <p:cTn id="15" dur="1000" fill="hold"/>
                                        <p:tgtEl>
                                          <p:spTgt spid="12297"/>
                                        </p:tgtEl>
                                        <p:attrNameLst>
                                          <p:attrName>ppt_h</p:attrName>
                                        </p:attrNameLst>
                                      </p:cBhvr>
                                      <p:tavLst>
                                        <p:tav tm="0">
                                          <p:val>
                                            <p:strVal val="#ppt_h"/>
                                          </p:val>
                                        </p:tav>
                                        <p:tav tm="100000">
                                          <p:val>
                                            <p:strVal val="#ppt_h"/>
                                          </p:val>
                                        </p:tav>
                                      </p:tavLst>
                                    </p:anim>
                                    <p:animEffect transition="in" filter="fade">
                                      <p:cBhvr>
                                        <p:cTn id="16" dur="1000"/>
                                        <p:tgtEl>
                                          <p:spTgt spid="122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5" grpId="0" animBg="1"/>
      <p:bldP spid="1229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body" idx="1"/>
          </p:nvPr>
        </p:nvSpPr>
        <p:spPr>
          <a:xfrm>
            <a:off x="76200" y="76200"/>
            <a:ext cx="8991600" cy="6705600"/>
          </a:xfrm>
          <a:ln w="57150">
            <a:pattFill prst="wdUpDiag">
              <a:fgClr>
                <a:schemeClr val="folHlink"/>
              </a:fgClr>
              <a:bgClr>
                <a:srgbClr val="FFFFFF"/>
              </a:bgClr>
            </a:pattFill>
          </a:ln>
        </p:spPr>
        <p:txBody>
          <a:bodyPr/>
          <a:lstStyle/>
          <a:p>
            <a:pPr>
              <a:buFontTx/>
              <a:buNone/>
            </a:pPr>
            <a:r>
              <a:rPr lang="en-US"/>
              <a:t>  </a:t>
            </a:r>
            <a:endParaRPr lang="en-US" sz="2800" b="1">
              <a:latin typeface="Times New Roman" pitchFamily="18" charset="0"/>
            </a:endParaRPr>
          </a:p>
        </p:txBody>
      </p:sp>
      <p:sp>
        <p:nvSpPr>
          <p:cNvPr id="14342" name="AutoShape 6"/>
          <p:cNvSpPr>
            <a:spLocks noChangeArrowheads="1"/>
          </p:cNvSpPr>
          <p:nvPr/>
        </p:nvSpPr>
        <p:spPr bwMode="auto">
          <a:xfrm>
            <a:off x="323850" y="1125538"/>
            <a:ext cx="3743325" cy="720725"/>
          </a:xfrm>
          <a:prstGeom prst="flowChartAlternateProcess">
            <a:avLst/>
          </a:prstGeom>
          <a:solidFill>
            <a:srgbClr val="CCFFFF"/>
          </a:solidFill>
          <a:ln w="9525">
            <a:solidFill>
              <a:schemeClr val="bg1"/>
            </a:solidFill>
            <a:miter lim="800000"/>
            <a:headEnd/>
            <a:tailEnd/>
          </a:ln>
          <a:effectLst/>
        </p:spPr>
        <p:txBody>
          <a:bodyPr wrap="none" anchor="ctr"/>
          <a:lstStyle/>
          <a:p>
            <a:r>
              <a:rPr lang="en-US" b="1">
                <a:solidFill>
                  <a:srgbClr val="0000FF"/>
                </a:solidFill>
              </a:rPr>
              <a:t>II. DẠY – HỌC BÀI MỚI</a:t>
            </a:r>
          </a:p>
          <a:p>
            <a:r>
              <a:rPr lang="en-US" b="1">
                <a:solidFill>
                  <a:srgbClr val="0000FF"/>
                </a:solidFill>
              </a:rPr>
              <a:t>1. Hoạt động 1: GIỚI THIỆU BÀI </a:t>
            </a:r>
          </a:p>
        </p:txBody>
      </p:sp>
      <p:sp>
        <p:nvSpPr>
          <p:cNvPr id="14344" name="Rectangle 8"/>
          <p:cNvSpPr>
            <a:spLocks noChangeArrowheads="1"/>
          </p:cNvSpPr>
          <p:nvPr/>
        </p:nvSpPr>
        <p:spPr bwMode="auto">
          <a:xfrm>
            <a:off x="2627313" y="404813"/>
            <a:ext cx="4824412" cy="936625"/>
          </a:xfrm>
          <a:prstGeom prst="rect">
            <a:avLst/>
          </a:prstGeom>
          <a:noFill/>
          <a:ln w="9525">
            <a:noFill/>
            <a:miter lim="800000"/>
            <a:headEnd/>
            <a:tailEnd/>
          </a:ln>
          <a:effectLst/>
        </p:spPr>
        <p:txBody>
          <a:bodyPr wrap="none" anchor="ctr"/>
          <a:lstStyle/>
          <a:p>
            <a:pPr algn="ctr"/>
            <a:r>
              <a:rPr lang="en-US" sz="2400" b="1" i="1">
                <a:solidFill>
                  <a:srgbClr val="FF0000"/>
                </a:solidFill>
              </a:rPr>
              <a:t>Tập đọc:</a:t>
            </a:r>
            <a:r>
              <a:rPr lang="en-US" sz="2400" b="1">
                <a:solidFill>
                  <a:srgbClr val="FF0000"/>
                </a:solidFill>
              </a:rPr>
              <a:t> Con chim chiền chiện</a:t>
            </a:r>
          </a:p>
        </p:txBody>
      </p:sp>
      <p:sp>
        <p:nvSpPr>
          <p:cNvPr id="14347" name="Rectangle 11"/>
          <p:cNvSpPr>
            <a:spLocks noChangeArrowheads="1"/>
          </p:cNvSpPr>
          <p:nvPr/>
        </p:nvSpPr>
        <p:spPr bwMode="auto">
          <a:xfrm>
            <a:off x="2195513" y="620713"/>
            <a:ext cx="2447925" cy="504825"/>
          </a:xfrm>
          <a:prstGeom prst="rect">
            <a:avLst/>
          </a:prstGeom>
          <a:noFill/>
          <a:ln w="9525">
            <a:noFill/>
            <a:miter lim="800000"/>
            <a:headEnd/>
            <a:tailEnd/>
          </a:ln>
          <a:effectLst/>
        </p:spPr>
        <p:txBody>
          <a:bodyPr wrap="none" anchor="ctr"/>
          <a:lstStyle/>
          <a:p>
            <a:pPr algn="ctr"/>
            <a:r>
              <a:rPr lang="en-US" sz="2400" b="1" i="1">
                <a:solidFill>
                  <a:srgbClr val="800080"/>
                </a:solidFill>
              </a:rPr>
              <a:t>Tập đọc:</a:t>
            </a:r>
          </a:p>
        </p:txBody>
      </p:sp>
      <p:pic>
        <p:nvPicPr>
          <p:cNvPr id="14348" name="Picture 12" descr="DSC05514"/>
          <p:cNvPicPr>
            <a:picLocks noChangeAspect="1" noChangeArrowheads="1"/>
          </p:cNvPicPr>
          <p:nvPr/>
        </p:nvPicPr>
        <p:blipFill>
          <a:blip r:embed="rId3"/>
          <a:srcRect/>
          <a:stretch>
            <a:fillRect/>
          </a:stretch>
        </p:blipFill>
        <p:spPr bwMode="auto">
          <a:xfrm>
            <a:off x="611188" y="1916113"/>
            <a:ext cx="7993062" cy="4681537"/>
          </a:xfrm>
          <a:prstGeom prst="rect">
            <a:avLst/>
          </a:prstGeom>
          <a:noFill/>
          <a:ln w="12700">
            <a:solidFill>
              <a:srgbClr val="FF00FF"/>
            </a:solidFill>
            <a:miter lim="800000"/>
            <a:headEnd/>
            <a:tailEnd/>
          </a:ln>
        </p:spPr>
      </p:pic>
      <p:pic>
        <p:nvPicPr>
          <p:cNvPr id="14349" name="Picture 13" descr="skylarkbap1"/>
          <p:cNvPicPr>
            <a:picLocks noChangeAspect="1" noChangeArrowheads="1"/>
          </p:cNvPicPr>
          <p:nvPr/>
        </p:nvPicPr>
        <p:blipFill>
          <a:blip r:embed="rId4"/>
          <a:srcRect/>
          <a:stretch>
            <a:fillRect/>
          </a:stretch>
        </p:blipFill>
        <p:spPr bwMode="auto">
          <a:xfrm>
            <a:off x="611188" y="1916113"/>
            <a:ext cx="7993062" cy="4675187"/>
          </a:xfrm>
          <a:prstGeom prst="rect">
            <a:avLst/>
          </a:prstGeom>
          <a:noFill/>
        </p:spPr>
      </p:pic>
    </p:spTree>
  </p:cSld>
  <p:clrMapOvr>
    <a:masterClrMapping/>
  </p:clrMapOvr>
  <p:transition spd="slow">
    <p:wheel/>
    <p:sndAc>
      <p:stSnd>
        <p:snd r:embed="rId2" name="chimes.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4348"/>
                                        </p:tgtEl>
                                        <p:attrNameLst>
                                          <p:attrName>style.visibility</p:attrName>
                                        </p:attrNameLst>
                                      </p:cBhvr>
                                      <p:to>
                                        <p:strVal val="visible"/>
                                      </p:to>
                                    </p:set>
                                    <p:anim calcmode="lin" valueType="num">
                                      <p:cBhvr>
                                        <p:cTn id="7" dur="2000" fill="hold"/>
                                        <p:tgtEl>
                                          <p:spTgt spid="14348"/>
                                        </p:tgtEl>
                                        <p:attrNameLst>
                                          <p:attrName>ppt_w</p:attrName>
                                        </p:attrNameLst>
                                      </p:cBhvr>
                                      <p:tavLst>
                                        <p:tav tm="0">
                                          <p:val>
                                            <p:fltVal val="0"/>
                                          </p:val>
                                        </p:tav>
                                        <p:tav tm="100000">
                                          <p:val>
                                            <p:strVal val="#ppt_w"/>
                                          </p:val>
                                        </p:tav>
                                      </p:tavLst>
                                    </p:anim>
                                    <p:anim calcmode="lin" valueType="num">
                                      <p:cBhvr>
                                        <p:cTn id="8" dur="2000" fill="hold"/>
                                        <p:tgtEl>
                                          <p:spTgt spid="14348"/>
                                        </p:tgtEl>
                                        <p:attrNameLst>
                                          <p:attrName>ppt_h</p:attrName>
                                        </p:attrNameLst>
                                      </p:cBhvr>
                                      <p:tavLst>
                                        <p:tav tm="0">
                                          <p:val>
                                            <p:fltVal val="0"/>
                                          </p:val>
                                        </p:tav>
                                        <p:tav tm="100000">
                                          <p:val>
                                            <p:strVal val="#ppt_h"/>
                                          </p:val>
                                        </p:tav>
                                      </p:tavLst>
                                    </p:anim>
                                    <p:animEffect transition="in" filter="fade">
                                      <p:cBhvr>
                                        <p:cTn id="9" dur="2000"/>
                                        <p:tgtEl>
                                          <p:spTgt spid="14348"/>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14349"/>
                                        </p:tgtEl>
                                        <p:attrNameLst>
                                          <p:attrName>style.visibility</p:attrName>
                                        </p:attrNameLst>
                                      </p:cBhvr>
                                      <p:to>
                                        <p:strVal val="visible"/>
                                      </p:to>
                                    </p:set>
                                    <p:anim calcmode="lin" valueType="num">
                                      <p:cBhvr additive="base">
                                        <p:cTn id="14" dur="500" fill="hold"/>
                                        <p:tgtEl>
                                          <p:spTgt spid="14349"/>
                                        </p:tgtEl>
                                        <p:attrNameLst>
                                          <p:attrName>ppt_x</p:attrName>
                                        </p:attrNameLst>
                                      </p:cBhvr>
                                      <p:tavLst>
                                        <p:tav tm="0">
                                          <p:val>
                                            <p:strVal val="#ppt_x"/>
                                          </p:val>
                                        </p:tav>
                                        <p:tav tm="100000">
                                          <p:val>
                                            <p:strVal val="#ppt_x"/>
                                          </p:val>
                                        </p:tav>
                                      </p:tavLst>
                                    </p:anim>
                                    <p:anim calcmode="lin" valueType="num">
                                      <p:cBhvr additive="base">
                                        <p:cTn id="15" dur="500" fill="hold"/>
                                        <p:tgtEl>
                                          <p:spTgt spid="14349"/>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35" presetClass="exit" presetSubtype="0" fill="hold" nodeType="clickEffect">
                                  <p:stCondLst>
                                    <p:cond delay="0"/>
                                  </p:stCondLst>
                                  <p:childTnLst>
                                    <p:animEffect transition="out" filter="fade">
                                      <p:cBhvr>
                                        <p:cTn id="19" dur="2000"/>
                                        <p:tgtEl>
                                          <p:spTgt spid="14349"/>
                                        </p:tgtEl>
                                      </p:cBhvr>
                                    </p:animEffect>
                                    <p:anim calcmode="lin" valueType="num">
                                      <p:cBhvr>
                                        <p:cTn id="20" dur="2000"/>
                                        <p:tgtEl>
                                          <p:spTgt spid="14349"/>
                                        </p:tgtEl>
                                        <p:attrNameLst>
                                          <p:attrName>style.rotation</p:attrName>
                                        </p:attrNameLst>
                                      </p:cBhvr>
                                      <p:tavLst>
                                        <p:tav tm="0">
                                          <p:val>
                                            <p:fltVal val="0"/>
                                          </p:val>
                                        </p:tav>
                                        <p:tav tm="100000">
                                          <p:val>
                                            <p:fltVal val="720"/>
                                          </p:val>
                                        </p:tav>
                                      </p:tavLst>
                                    </p:anim>
                                    <p:anim calcmode="lin" valueType="num">
                                      <p:cBhvr>
                                        <p:cTn id="21" dur="2000"/>
                                        <p:tgtEl>
                                          <p:spTgt spid="14349"/>
                                        </p:tgtEl>
                                        <p:attrNameLst>
                                          <p:attrName>ppt_h</p:attrName>
                                        </p:attrNameLst>
                                      </p:cBhvr>
                                      <p:tavLst>
                                        <p:tav tm="0">
                                          <p:val>
                                            <p:strVal val="ppt_h"/>
                                          </p:val>
                                        </p:tav>
                                        <p:tav tm="100000">
                                          <p:val>
                                            <p:fltVal val="0"/>
                                          </p:val>
                                        </p:tav>
                                      </p:tavLst>
                                    </p:anim>
                                    <p:anim calcmode="lin" valueType="num">
                                      <p:cBhvr>
                                        <p:cTn id="22" dur="2000"/>
                                        <p:tgtEl>
                                          <p:spTgt spid="14349"/>
                                        </p:tgtEl>
                                        <p:attrNameLst>
                                          <p:attrName>ppt_w</p:attrName>
                                        </p:attrNameLst>
                                      </p:cBhvr>
                                      <p:tavLst>
                                        <p:tav tm="0">
                                          <p:val>
                                            <p:strVal val="ppt_w"/>
                                          </p:val>
                                        </p:tav>
                                        <p:tav tm="100000">
                                          <p:val>
                                            <p:fltVal val="0"/>
                                          </p:val>
                                        </p:tav>
                                      </p:tavLst>
                                    </p:anim>
                                    <p:set>
                                      <p:cBhvr>
                                        <p:cTn id="23" dur="1" fill="hold">
                                          <p:stCondLst>
                                            <p:cond delay="1999"/>
                                          </p:stCondLst>
                                        </p:cTn>
                                        <p:tgtEl>
                                          <p:spTgt spid="14349"/>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1" presetClass="exit" presetSubtype="0" fill="hold" nodeType="clickEffect">
                                  <p:stCondLst>
                                    <p:cond delay="0"/>
                                  </p:stCondLst>
                                  <p:childTnLst>
                                    <p:set>
                                      <p:cBhvr>
                                        <p:cTn id="27" dur="1" fill="hold">
                                          <p:stCondLst>
                                            <p:cond delay="0"/>
                                          </p:stCondLst>
                                        </p:cTn>
                                        <p:tgtEl>
                                          <p:spTgt spid="14347">
                                            <p:txEl>
                                              <p:pRg st="0" end="0"/>
                                            </p:txEl>
                                          </p:spTgt>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55" presetClass="entr" presetSubtype="0" fill="hold" grpId="0" nodeType="clickEffect">
                                  <p:stCondLst>
                                    <p:cond delay="0"/>
                                  </p:stCondLst>
                                  <p:childTnLst>
                                    <p:set>
                                      <p:cBhvr>
                                        <p:cTn id="31" dur="1" fill="hold">
                                          <p:stCondLst>
                                            <p:cond delay="0"/>
                                          </p:stCondLst>
                                        </p:cTn>
                                        <p:tgtEl>
                                          <p:spTgt spid="14344"/>
                                        </p:tgtEl>
                                        <p:attrNameLst>
                                          <p:attrName>style.visibility</p:attrName>
                                        </p:attrNameLst>
                                      </p:cBhvr>
                                      <p:to>
                                        <p:strVal val="visible"/>
                                      </p:to>
                                    </p:set>
                                    <p:anim calcmode="lin" valueType="num">
                                      <p:cBhvr>
                                        <p:cTn id="32" dur="500" fill="hold"/>
                                        <p:tgtEl>
                                          <p:spTgt spid="14344"/>
                                        </p:tgtEl>
                                        <p:attrNameLst>
                                          <p:attrName>ppt_w</p:attrName>
                                        </p:attrNameLst>
                                      </p:cBhvr>
                                      <p:tavLst>
                                        <p:tav tm="0">
                                          <p:val>
                                            <p:strVal val="#ppt_w*0.70"/>
                                          </p:val>
                                        </p:tav>
                                        <p:tav tm="100000">
                                          <p:val>
                                            <p:strVal val="#ppt_w"/>
                                          </p:val>
                                        </p:tav>
                                      </p:tavLst>
                                    </p:anim>
                                    <p:anim calcmode="lin" valueType="num">
                                      <p:cBhvr>
                                        <p:cTn id="33" dur="500" fill="hold"/>
                                        <p:tgtEl>
                                          <p:spTgt spid="14344"/>
                                        </p:tgtEl>
                                        <p:attrNameLst>
                                          <p:attrName>ppt_h</p:attrName>
                                        </p:attrNameLst>
                                      </p:cBhvr>
                                      <p:tavLst>
                                        <p:tav tm="0">
                                          <p:val>
                                            <p:strVal val="#ppt_h"/>
                                          </p:val>
                                        </p:tav>
                                        <p:tav tm="100000">
                                          <p:val>
                                            <p:strVal val="#ppt_h"/>
                                          </p:val>
                                        </p:tav>
                                      </p:tavLst>
                                    </p:anim>
                                    <p:animEffect transition="in" filter="fade">
                                      <p:cBhvr>
                                        <p:cTn id="34" dur="500"/>
                                        <p:tgtEl>
                                          <p:spTgt spid="143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pic>
        <p:nvPicPr>
          <p:cNvPr id="25603" name="Picture 8" descr="sharks.gif"/>
          <p:cNvPicPr>
            <a:picLocks noChangeAspect="1"/>
          </p:cNvPicPr>
          <p:nvPr/>
        </p:nvPicPr>
        <p:blipFill>
          <a:blip r:embed="rId3"/>
          <a:srcRect/>
          <a:stretch>
            <a:fillRect/>
          </a:stretch>
        </p:blipFill>
        <p:spPr bwMode="auto">
          <a:xfrm rot="5400000">
            <a:off x="156369" y="5898356"/>
            <a:ext cx="803275" cy="1116013"/>
          </a:xfrm>
          <a:prstGeom prst="rect">
            <a:avLst/>
          </a:prstGeom>
          <a:noFill/>
          <a:ln w="9525">
            <a:noFill/>
            <a:miter lim="800000"/>
            <a:headEnd/>
            <a:tailEnd/>
          </a:ln>
        </p:spPr>
      </p:pic>
      <p:pic>
        <p:nvPicPr>
          <p:cNvPr id="25604" name="Picture 9" descr="sharks.gif"/>
          <p:cNvPicPr>
            <a:picLocks noChangeAspect="1"/>
          </p:cNvPicPr>
          <p:nvPr/>
        </p:nvPicPr>
        <p:blipFill>
          <a:blip r:embed="rId3"/>
          <a:srcRect/>
          <a:stretch>
            <a:fillRect/>
          </a:stretch>
        </p:blipFill>
        <p:spPr bwMode="auto">
          <a:xfrm rot="5400000">
            <a:off x="7965281" y="-224631"/>
            <a:ext cx="954088" cy="1403350"/>
          </a:xfrm>
          <a:prstGeom prst="rect">
            <a:avLst/>
          </a:prstGeom>
          <a:noFill/>
          <a:ln w="9525">
            <a:noFill/>
            <a:miter lim="800000"/>
            <a:headEnd/>
            <a:tailEnd/>
          </a:ln>
        </p:spPr>
      </p:pic>
      <p:sp>
        <p:nvSpPr>
          <p:cNvPr id="25642" name="Rectangle 42"/>
          <p:cNvSpPr>
            <a:spLocks noGrp="1" noChangeArrowheads="1"/>
          </p:cNvSpPr>
          <p:nvPr>
            <p:ph type="body" sz="half" idx="1"/>
          </p:nvPr>
        </p:nvSpPr>
        <p:spPr>
          <a:xfrm>
            <a:off x="1116013" y="1557338"/>
            <a:ext cx="4038600" cy="5000625"/>
          </a:xfrm>
        </p:spPr>
        <p:txBody>
          <a:bodyPr/>
          <a:lstStyle/>
          <a:p>
            <a:pPr>
              <a:lnSpc>
                <a:spcPct val="80000"/>
              </a:lnSpc>
              <a:buFontTx/>
              <a:buNone/>
            </a:pPr>
            <a:r>
              <a:rPr lang="en-US" sz="2200" b="1">
                <a:solidFill>
                  <a:srgbClr val="0000FF"/>
                </a:solidFill>
              </a:rPr>
              <a:t>Con chim chiền chiện</a:t>
            </a:r>
          </a:p>
          <a:p>
            <a:pPr>
              <a:lnSpc>
                <a:spcPct val="80000"/>
              </a:lnSpc>
              <a:buFontTx/>
              <a:buNone/>
            </a:pPr>
            <a:r>
              <a:rPr lang="en-US" sz="2200" b="1">
                <a:solidFill>
                  <a:srgbClr val="0000FF"/>
                </a:solidFill>
              </a:rPr>
              <a:t>Bay vút, vút cao</a:t>
            </a:r>
          </a:p>
          <a:p>
            <a:pPr>
              <a:lnSpc>
                <a:spcPct val="80000"/>
              </a:lnSpc>
              <a:buFontTx/>
              <a:buNone/>
            </a:pPr>
            <a:r>
              <a:rPr lang="en-US" sz="2200" b="1">
                <a:solidFill>
                  <a:srgbClr val="0000FF"/>
                </a:solidFill>
              </a:rPr>
              <a:t>Lòng đầy yêu mến</a:t>
            </a:r>
          </a:p>
          <a:p>
            <a:pPr>
              <a:lnSpc>
                <a:spcPct val="80000"/>
              </a:lnSpc>
              <a:buFontTx/>
              <a:buNone/>
            </a:pPr>
            <a:r>
              <a:rPr lang="en-US" sz="2200" b="1">
                <a:solidFill>
                  <a:srgbClr val="0000FF"/>
                </a:solidFill>
              </a:rPr>
              <a:t>Khúc hát ngọt ngào.</a:t>
            </a:r>
          </a:p>
          <a:p>
            <a:pPr>
              <a:lnSpc>
                <a:spcPct val="80000"/>
              </a:lnSpc>
              <a:buFontTx/>
              <a:buNone/>
            </a:pPr>
            <a:endParaRPr lang="en-US" sz="2200" b="1">
              <a:solidFill>
                <a:srgbClr val="0000FF"/>
              </a:solidFill>
            </a:endParaRPr>
          </a:p>
          <a:p>
            <a:pPr>
              <a:lnSpc>
                <a:spcPct val="80000"/>
              </a:lnSpc>
              <a:buFontTx/>
              <a:buNone/>
            </a:pPr>
            <a:r>
              <a:rPr lang="en-US" sz="2200" b="1">
                <a:solidFill>
                  <a:srgbClr val="0000FF"/>
                </a:solidFill>
              </a:rPr>
              <a:t>Cánh đập trời xanh</a:t>
            </a:r>
          </a:p>
          <a:p>
            <a:pPr>
              <a:lnSpc>
                <a:spcPct val="80000"/>
              </a:lnSpc>
              <a:buFontTx/>
              <a:buNone/>
            </a:pPr>
            <a:r>
              <a:rPr lang="en-US" sz="2200" b="1">
                <a:solidFill>
                  <a:srgbClr val="0000FF"/>
                </a:solidFill>
              </a:rPr>
              <a:t>Cao hoài, cao vợi</a:t>
            </a:r>
          </a:p>
          <a:p>
            <a:pPr>
              <a:lnSpc>
                <a:spcPct val="80000"/>
              </a:lnSpc>
              <a:buFontTx/>
              <a:buNone/>
            </a:pPr>
            <a:r>
              <a:rPr lang="en-US" sz="2200" b="1">
                <a:solidFill>
                  <a:srgbClr val="0000FF"/>
                </a:solidFill>
              </a:rPr>
              <a:t>Tiếng hót long lanh</a:t>
            </a:r>
          </a:p>
          <a:p>
            <a:pPr>
              <a:lnSpc>
                <a:spcPct val="80000"/>
              </a:lnSpc>
              <a:buFontTx/>
              <a:buNone/>
            </a:pPr>
            <a:r>
              <a:rPr lang="en-US" sz="2200" b="1">
                <a:solidFill>
                  <a:srgbClr val="0000FF"/>
                </a:solidFill>
              </a:rPr>
              <a:t>Như cành sương chói.</a:t>
            </a:r>
          </a:p>
          <a:p>
            <a:pPr>
              <a:lnSpc>
                <a:spcPct val="80000"/>
              </a:lnSpc>
              <a:buFontTx/>
              <a:buNone/>
            </a:pPr>
            <a:endParaRPr lang="en-US" sz="2200" b="1">
              <a:solidFill>
                <a:srgbClr val="0000FF"/>
              </a:solidFill>
            </a:endParaRPr>
          </a:p>
          <a:p>
            <a:pPr>
              <a:lnSpc>
                <a:spcPct val="80000"/>
              </a:lnSpc>
              <a:buFontTx/>
              <a:buNone/>
            </a:pPr>
            <a:r>
              <a:rPr lang="en-US" sz="2200" b="1">
                <a:solidFill>
                  <a:srgbClr val="0000FF"/>
                </a:solidFill>
              </a:rPr>
              <a:t>Chim ơi, chim nói.</a:t>
            </a:r>
          </a:p>
          <a:p>
            <a:pPr>
              <a:lnSpc>
                <a:spcPct val="80000"/>
              </a:lnSpc>
              <a:buFontTx/>
              <a:buNone/>
            </a:pPr>
            <a:r>
              <a:rPr lang="en-US" sz="2200" b="1">
                <a:solidFill>
                  <a:srgbClr val="0000FF"/>
                </a:solidFill>
              </a:rPr>
              <a:t>Chuyện chi, chuyện chi?</a:t>
            </a:r>
          </a:p>
          <a:p>
            <a:pPr>
              <a:lnSpc>
                <a:spcPct val="80000"/>
              </a:lnSpc>
              <a:buFontTx/>
              <a:buNone/>
            </a:pPr>
            <a:r>
              <a:rPr lang="en-US" sz="2200" b="1">
                <a:solidFill>
                  <a:srgbClr val="0000FF"/>
                </a:solidFill>
              </a:rPr>
              <a:t>Lòng vui bối rối</a:t>
            </a:r>
          </a:p>
          <a:p>
            <a:pPr>
              <a:lnSpc>
                <a:spcPct val="80000"/>
              </a:lnSpc>
              <a:buFontTx/>
              <a:buNone/>
            </a:pPr>
            <a:r>
              <a:rPr lang="en-US" sz="2200" b="1">
                <a:solidFill>
                  <a:srgbClr val="0000FF"/>
                </a:solidFill>
              </a:rPr>
              <a:t>Đời lên đến thì …</a:t>
            </a:r>
          </a:p>
        </p:txBody>
      </p:sp>
      <p:sp>
        <p:nvSpPr>
          <p:cNvPr id="25643" name="Rectangle 43"/>
          <p:cNvSpPr>
            <a:spLocks noGrp="1" noChangeArrowheads="1"/>
          </p:cNvSpPr>
          <p:nvPr>
            <p:ph type="body" sz="half" idx="2"/>
          </p:nvPr>
        </p:nvSpPr>
        <p:spPr>
          <a:xfrm>
            <a:off x="4926013" y="1524000"/>
            <a:ext cx="4038600" cy="5073650"/>
          </a:xfrm>
        </p:spPr>
        <p:txBody>
          <a:bodyPr/>
          <a:lstStyle/>
          <a:p>
            <a:pPr>
              <a:lnSpc>
                <a:spcPct val="80000"/>
              </a:lnSpc>
              <a:buFontTx/>
              <a:buNone/>
            </a:pPr>
            <a:r>
              <a:rPr lang="en-US" sz="2200" b="1">
                <a:solidFill>
                  <a:srgbClr val="0000FF"/>
                </a:solidFill>
              </a:rPr>
              <a:t>Tiếng ngọc trong veo</a:t>
            </a:r>
          </a:p>
          <a:p>
            <a:pPr>
              <a:lnSpc>
                <a:spcPct val="80000"/>
              </a:lnSpc>
              <a:buFontTx/>
              <a:buNone/>
            </a:pPr>
            <a:r>
              <a:rPr lang="en-US" sz="2200" b="1">
                <a:solidFill>
                  <a:srgbClr val="0000FF"/>
                </a:solidFill>
              </a:rPr>
              <a:t>Chim reo từng chuỗi</a:t>
            </a:r>
          </a:p>
          <a:p>
            <a:pPr>
              <a:lnSpc>
                <a:spcPct val="80000"/>
              </a:lnSpc>
              <a:buFontTx/>
              <a:buNone/>
            </a:pPr>
            <a:r>
              <a:rPr lang="en-US" sz="2200" b="1">
                <a:solidFill>
                  <a:srgbClr val="0000FF"/>
                </a:solidFill>
              </a:rPr>
              <a:t>Lòng chim vui nhiều</a:t>
            </a:r>
          </a:p>
          <a:p>
            <a:pPr>
              <a:lnSpc>
                <a:spcPct val="80000"/>
              </a:lnSpc>
              <a:buFontTx/>
              <a:buNone/>
            </a:pPr>
            <a:r>
              <a:rPr lang="en-US" sz="2200" b="1">
                <a:solidFill>
                  <a:srgbClr val="0000FF"/>
                </a:solidFill>
              </a:rPr>
              <a:t>Hót không biết mỏi.</a:t>
            </a:r>
          </a:p>
          <a:p>
            <a:pPr>
              <a:lnSpc>
                <a:spcPct val="80000"/>
              </a:lnSpc>
              <a:buFontTx/>
              <a:buNone/>
            </a:pPr>
            <a:r>
              <a:rPr lang="en-US" sz="2200" b="1">
                <a:solidFill>
                  <a:srgbClr val="0000FF"/>
                </a:solidFill>
              </a:rPr>
              <a:t>		</a:t>
            </a:r>
          </a:p>
          <a:p>
            <a:pPr>
              <a:lnSpc>
                <a:spcPct val="80000"/>
              </a:lnSpc>
              <a:buFontTx/>
              <a:buNone/>
            </a:pPr>
            <a:r>
              <a:rPr lang="en-US" sz="2200" b="1">
                <a:solidFill>
                  <a:srgbClr val="0000FF"/>
                </a:solidFill>
              </a:rPr>
              <a:t>Chim bay, chim sà</a:t>
            </a:r>
          </a:p>
          <a:p>
            <a:pPr>
              <a:lnSpc>
                <a:spcPct val="80000"/>
              </a:lnSpc>
              <a:buFontTx/>
              <a:buNone/>
            </a:pPr>
            <a:r>
              <a:rPr lang="en-US" sz="2200" b="1">
                <a:solidFill>
                  <a:srgbClr val="0000FF"/>
                </a:solidFill>
              </a:rPr>
              <a:t>Lúa tròn bụng sữa</a:t>
            </a:r>
          </a:p>
          <a:p>
            <a:pPr>
              <a:lnSpc>
                <a:spcPct val="80000"/>
              </a:lnSpc>
              <a:buFontTx/>
              <a:buNone/>
            </a:pPr>
            <a:r>
              <a:rPr lang="en-US" sz="2200" b="1">
                <a:solidFill>
                  <a:srgbClr val="0000FF"/>
                </a:solidFill>
              </a:rPr>
              <a:t>Đồng quê chan chứa</a:t>
            </a:r>
          </a:p>
          <a:p>
            <a:pPr>
              <a:lnSpc>
                <a:spcPct val="80000"/>
              </a:lnSpc>
              <a:buFontTx/>
              <a:buNone/>
            </a:pPr>
            <a:r>
              <a:rPr lang="en-US" sz="2200" b="1">
                <a:solidFill>
                  <a:srgbClr val="0000FF"/>
                </a:solidFill>
              </a:rPr>
              <a:t>Những lời chim ca.</a:t>
            </a:r>
          </a:p>
          <a:p>
            <a:pPr>
              <a:lnSpc>
                <a:spcPct val="80000"/>
              </a:lnSpc>
              <a:buFontTx/>
              <a:buNone/>
            </a:pPr>
            <a:r>
              <a:rPr lang="en-US" sz="2200" b="1">
                <a:solidFill>
                  <a:srgbClr val="0000FF"/>
                </a:solidFill>
              </a:rPr>
              <a:t>			</a:t>
            </a:r>
          </a:p>
          <a:p>
            <a:pPr>
              <a:lnSpc>
                <a:spcPct val="80000"/>
              </a:lnSpc>
              <a:buFontTx/>
              <a:buNone/>
            </a:pPr>
            <a:r>
              <a:rPr lang="en-US" sz="2200" b="1">
                <a:solidFill>
                  <a:srgbClr val="0000FF"/>
                </a:solidFill>
              </a:rPr>
              <a:t>Bay cao, cao vút</a:t>
            </a:r>
          </a:p>
          <a:p>
            <a:pPr>
              <a:lnSpc>
                <a:spcPct val="80000"/>
              </a:lnSpc>
              <a:buFontTx/>
              <a:buNone/>
            </a:pPr>
            <a:r>
              <a:rPr lang="en-US" sz="2200" b="1">
                <a:solidFill>
                  <a:srgbClr val="0000FF"/>
                </a:solidFill>
              </a:rPr>
              <a:t>Chim biến mất rồi</a:t>
            </a:r>
          </a:p>
          <a:p>
            <a:pPr>
              <a:lnSpc>
                <a:spcPct val="80000"/>
              </a:lnSpc>
              <a:buFontTx/>
              <a:buNone/>
            </a:pPr>
            <a:r>
              <a:rPr lang="en-US" sz="2200" b="1">
                <a:solidFill>
                  <a:srgbClr val="0000FF"/>
                </a:solidFill>
              </a:rPr>
              <a:t>Chỉ còn tiếng hót</a:t>
            </a:r>
            <a:endParaRPr lang="es-MX" sz="2200" b="1">
              <a:solidFill>
                <a:srgbClr val="0000FF"/>
              </a:solidFill>
            </a:endParaRPr>
          </a:p>
          <a:p>
            <a:pPr>
              <a:lnSpc>
                <a:spcPct val="80000"/>
              </a:lnSpc>
              <a:buFontTx/>
              <a:buNone/>
            </a:pPr>
            <a:r>
              <a:rPr lang="es-MX" sz="2200" b="1">
                <a:solidFill>
                  <a:srgbClr val="0000FF"/>
                </a:solidFill>
              </a:rPr>
              <a:t>Làm xanh da trời …			              </a:t>
            </a:r>
            <a:r>
              <a:rPr lang="es-MX" sz="2200" b="1" i="1">
                <a:solidFill>
                  <a:srgbClr val="FF0000"/>
                </a:solidFill>
              </a:rPr>
              <a:t>Huy Cận</a:t>
            </a:r>
            <a:r>
              <a:rPr lang="en-US" sz="2200">
                <a:solidFill>
                  <a:srgbClr val="FF0000"/>
                </a:solidFill>
              </a:rPr>
              <a:t> </a:t>
            </a:r>
          </a:p>
        </p:txBody>
      </p:sp>
      <p:sp>
        <p:nvSpPr>
          <p:cNvPr id="25649" name="AutoShape 49"/>
          <p:cNvSpPr>
            <a:spLocks noChangeArrowheads="1"/>
          </p:cNvSpPr>
          <p:nvPr/>
        </p:nvSpPr>
        <p:spPr bwMode="auto">
          <a:xfrm>
            <a:off x="250825" y="836613"/>
            <a:ext cx="4321175" cy="576262"/>
          </a:xfrm>
          <a:prstGeom prst="horizontalScroll">
            <a:avLst>
              <a:gd name="adj" fmla="val 12500"/>
            </a:avLst>
          </a:prstGeom>
          <a:solidFill>
            <a:srgbClr val="FFCC99"/>
          </a:solidFill>
          <a:ln w="9525">
            <a:solidFill>
              <a:schemeClr val="tx1"/>
            </a:solidFill>
            <a:round/>
            <a:headEnd/>
            <a:tailEnd/>
          </a:ln>
          <a:effectLst/>
        </p:spPr>
        <p:txBody>
          <a:bodyPr wrap="none" anchor="ctr"/>
          <a:lstStyle/>
          <a:p>
            <a:endParaRPr lang="en-US" b="1">
              <a:solidFill>
                <a:srgbClr val="FF0000"/>
              </a:solidFill>
            </a:endParaRPr>
          </a:p>
          <a:p>
            <a:r>
              <a:rPr lang="en-US" b="1">
                <a:solidFill>
                  <a:srgbClr val="FF0000"/>
                </a:solidFill>
              </a:rPr>
              <a:t>2. Hoạt động 2: Hướng dẫn luyện đọc</a:t>
            </a:r>
          </a:p>
          <a:p>
            <a:endParaRPr lang="en-US" sz="1600" b="1">
              <a:solidFill>
                <a:srgbClr val="FF0000"/>
              </a:solidFill>
            </a:endParaRPr>
          </a:p>
        </p:txBody>
      </p:sp>
    </p:spTree>
  </p:cSld>
  <p:clrMapOvr>
    <a:masterClrMapping/>
  </p:clrMapOvr>
  <p:transition spd="slow">
    <p:newsflash/>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25642">
                                            <p:txEl>
                                              <p:pRg st="0" end="0"/>
                                            </p:txEl>
                                          </p:spTgt>
                                        </p:tgtEl>
                                        <p:attrNameLst>
                                          <p:attrName>style.visibility</p:attrName>
                                        </p:attrNameLst>
                                      </p:cBhvr>
                                      <p:to>
                                        <p:strVal val="visible"/>
                                      </p:to>
                                    </p:set>
                                    <p:animEffect transition="in" filter="fade">
                                      <p:cBhvr>
                                        <p:cTn id="7" dur="1000"/>
                                        <p:tgtEl>
                                          <p:spTgt spid="25642">
                                            <p:txEl>
                                              <p:pRg st="0" end="0"/>
                                            </p:txEl>
                                          </p:spTgt>
                                        </p:tgtEl>
                                      </p:cBhvr>
                                    </p:animEffect>
                                    <p:anim calcmode="lin" valueType="num">
                                      <p:cBhvr>
                                        <p:cTn id="8" dur="1000" fill="hold"/>
                                        <p:tgtEl>
                                          <p:spTgt spid="25642">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25642">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0"/>
                                  </p:stCondLst>
                                  <p:childTnLst>
                                    <p:set>
                                      <p:cBhvr>
                                        <p:cTn id="11" dur="1" fill="hold">
                                          <p:stCondLst>
                                            <p:cond delay="0"/>
                                          </p:stCondLst>
                                        </p:cTn>
                                        <p:tgtEl>
                                          <p:spTgt spid="25642">
                                            <p:txEl>
                                              <p:pRg st="1" end="1"/>
                                            </p:txEl>
                                          </p:spTgt>
                                        </p:tgtEl>
                                        <p:attrNameLst>
                                          <p:attrName>style.visibility</p:attrName>
                                        </p:attrNameLst>
                                      </p:cBhvr>
                                      <p:to>
                                        <p:strVal val="visible"/>
                                      </p:to>
                                    </p:set>
                                    <p:animEffect transition="in" filter="fade">
                                      <p:cBhvr>
                                        <p:cTn id="12" dur="1000"/>
                                        <p:tgtEl>
                                          <p:spTgt spid="25642">
                                            <p:txEl>
                                              <p:pRg st="1" end="1"/>
                                            </p:txEl>
                                          </p:spTgt>
                                        </p:tgtEl>
                                      </p:cBhvr>
                                    </p:animEffect>
                                    <p:anim calcmode="lin" valueType="num">
                                      <p:cBhvr>
                                        <p:cTn id="13" dur="1000" fill="hold"/>
                                        <p:tgtEl>
                                          <p:spTgt spid="25642">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25642">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0"/>
                                  </p:stCondLst>
                                  <p:childTnLst>
                                    <p:set>
                                      <p:cBhvr>
                                        <p:cTn id="16" dur="1" fill="hold">
                                          <p:stCondLst>
                                            <p:cond delay="0"/>
                                          </p:stCondLst>
                                        </p:cTn>
                                        <p:tgtEl>
                                          <p:spTgt spid="25642">
                                            <p:txEl>
                                              <p:pRg st="2" end="2"/>
                                            </p:txEl>
                                          </p:spTgt>
                                        </p:tgtEl>
                                        <p:attrNameLst>
                                          <p:attrName>style.visibility</p:attrName>
                                        </p:attrNameLst>
                                      </p:cBhvr>
                                      <p:to>
                                        <p:strVal val="visible"/>
                                      </p:to>
                                    </p:set>
                                    <p:animEffect transition="in" filter="fade">
                                      <p:cBhvr>
                                        <p:cTn id="17" dur="1000"/>
                                        <p:tgtEl>
                                          <p:spTgt spid="25642">
                                            <p:txEl>
                                              <p:pRg st="2" end="2"/>
                                            </p:txEl>
                                          </p:spTgt>
                                        </p:tgtEl>
                                      </p:cBhvr>
                                    </p:animEffect>
                                    <p:anim calcmode="lin" valueType="num">
                                      <p:cBhvr>
                                        <p:cTn id="18" dur="1000" fill="hold"/>
                                        <p:tgtEl>
                                          <p:spTgt spid="25642">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5642">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0"/>
                                  </p:stCondLst>
                                  <p:childTnLst>
                                    <p:set>
                                      <p:cBhvr>
                                        <p:cTn id="21" dur="1" fill="hold">
                                          <p:stCondLst>
                                            <p:cond delay="0"/>
                                          </p:stCondLst>
                                        </p:cTn>
                                        <p:tgtEl>
                                          <p:spTgt spid="25642">
                                            <p:txEl>
                                              <p:pRg st="3" end="3"/>
                                            </p:txEl>
                                          </p:spTgt>
                                        </p:tgtEl>
                                        <p:attrNameLst>
                                          <p:attrName>style.visibility</p:attrName>
                                        </p:attrNameLst>
                                      </p:cBhvr>
                                      <p:to>
                                        <p:strVal val="visible"/>
                                      </p:to>
                                    </p:set>
                                    <p:animEffect transition="in" filter="fade">
                                      <p:cBhvr>
                                        <p:cTn id="22" dur="1000"/>
                                        <p:tgtEl>
                                          <p:spTgt spid="25642">
                                            <p:txEl>
                                              <p:pRg st="3" end="3"/>
                                            </p:txEl>
                                          </p:spTgt>
                                        </p:tgtEl>
                                      </p:cBhvr>
                                    </p:animEffect>
                                    <p:anim calcmode="lin" valueType="num">
                                      <p:cBhvr>
                                        <p:cTn id="23" dur="1000" fill="hold"/>
                                        <p:tgtEl>
                                          <p:spTgt spid="25642">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25642">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nodeType="withEffect">
                                  <p:stCondLst>
                                    <p:cond delay="0"/>
                                  </p:stCondLst>
                                  <p:childTnLst>
                                    <p:set>
                                      <p:cBhvr>
                                        <p:cTn id="26" dur="1" fill="hold">
                                          <p:stCondLst>
                                            <p:cond delay="0"/>
                                          </p:stCondLst>
                                        </p:cTn>
                                        <p:tgtEl>
                                          <p:spTgt spid="25642">
                                            <p:txEl>
                                              <p:pRg st="5" end="5"/>
                                            </p:txEl>
                                          </p:spTgt>
                                        </p:tgtEl>
                                        <p:attrNameLst>
                                          <p:attrName>style.visibility</p:attrName>
                                        </p:attrNameLst>
                                      </p:cBhvr>
                                      <p:to>
                                        <p:strVal val="visible"/>
                                      </p:to>
                                    </p:set>
                                    <p:animEffect transition="in" filter="fade">
                                      <p:cBhvr>
                                        <p:cTn id="27" dur="1000"/>
                                        <p:tgtEl>
                                          <p:spTgt spid="25642">
                                            <p:txEl>
                                              <p:pRg st="5" end="5"/>
                                            </p:txEl>
                                          </p:spTgt>
                                        </p:tgtEl>
                                      </p:cBhvr>
                                    </p:animEffect>
                                    <p:anim calcmode="lin" valueType="num">
                                      <p:cBhvr>
                                        <p:cTn id="28" dur="1000" fill="hold"/>
                                        <p:tgtEl>
                                          <p:spTgt spid="25642">
                                            <p:txEl>
                                              <p:pRg st="5" end="5"/>
                                            </p:txEl>
                                          </p:spTgt>
                                        </p:tgtEl>
                                        <p:attrNameLst>
                                          <p:attrName>ppt_x</p:attrName>
                                        </p:attrNameLst>
                                      </p:cBhvr>
                                      <p:tavLst>
                                        <p:tav tm="0">
                                          <p:val>
                                            <p:strVal val="#ppt_x"/>
                                          </p:val>
                                        </p:tav>
                                        <p:tav tm="100000">
                                          <p:val>
                                            <p:strVal val="#ppt_x"/>
                                          </p:val>
                                        </p:tav>
                                      </p:tavLst>
                                    </p:anim>
                                    <p:anim calcmode="lin" valueType="num">
                                      <p:cBhvr>
                                        <p:cTn id="29" dur="1000" fill="hold"/>
                                        <p:tgtEl>
                                          <p:spTgt spid="25642">
                                            <p:txEl>
                                              <p:pRg st="5" end="5"/>
                                            </p:txEl>
                                          </p:spTgt>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0"/>
                                  </p:stCondLst>
                                  <p:childTnLst>
                                    <p:set>
                                      <p:cBhvr>
                                        <p:cTn id="31" dur="1" fill="hold">
                                          <p:stCondLst>
                                            <p:cond delay="0"/>
                                          </p:stCondLst>
                                        </p:cTn>
                                        <p:tgtEl>
                                          <p:spTgt spid="25642">
                                            <p:txEl>
                                              <p:pRg st="6" end="6"/>
                                            </p:txEl>
                                          </p:spTgt>
                                        </p:tgtEl>
                                        <p:attrNameLst>
                                          <p:attrName>style.visibility</p:attrName>
                                        </p:attrNameLst>
                                      </p:cBhvr>
                                      <p:to>
                                        <p:strVal val="visible"/>
                                      </p:to>
                                    </p:set>
                                    <p:animEffect transition="in" filter="fade">
                                      <p:cBhvr>
                                        <p:cTn id="32" dur="1000"/>
                                        <p:tgtEl>
                                          <p:spTgt spid="25642">
                                            <p:txEl>
                                              <p:pRg st="6" end="6"/>
                                            </p:txEl>
                                          </p:spTgt>
                                        </p:tgtEl>
                                      </p:cBhvr>
                                    </p:animEffect>
                                    <p:anim calcmode="lin" valueType="num">
                                      <p:cBhvr>
                                        <p:cTn id="33" dur="1000" fill="hold"/>
                                        <p:tgtEl>
                                          <p:spTgt spid="25642">
                                            <p:txEl>
                                              <p:pRg st="6" end="6"/>
                                            </p:txEl>
                                          </p:spTgt>
                                        </p:tgtEl>
                                        <p:attrNameLst>
                                          <p:attrName>ppt_x</p:attrName>
                                        </p:attrNameLst>
                                      </p:cBhvr>
                                      <p:tavLst>
                                        <p:tav tm="0">
                                          <p:val>
                                            <p:strVal val="#ppt_x"/>
                                          </p:val>
                                        </p:tav>
                                        <p:tav tm="100000">
                                          <p:val>
                                            <p:strVal val="#ppt_x"/>
                                          </p:val>
                                        </p:tav>
                                      </p:tavLst>
                                    </p:anim>
                                    <p:anim calcmode="lin" valueType="num">
                                      <p:cBhvr>
                                        <p:cTn id="34" dur="1000" fill="hold"/>
                                        <p:tgtEl>
                                          <p:spTgt spid="25642">
                                            <p:txEl>
                                              <p:pRg st="6" end="6"/>
                                            </p:txEl>
                                          </p:spTgt>
                                        </p:tgtEl>
                                        <p:attrNameLst>
                                          <p:attrName>ppt_y</p:attrName>
                                        </p:attrNameLst>
                                      </p:cBhvr>
                                      <p:tavLst>
                                        <p:tav tm="0">
                                          <p:val>
                                            <p:strVal val="#ppt_y-.1"/>
                                          </p:val>
                                        </p:tav>
                                        <p:tav tm="100000">
                                          <p:val>
                                            <p:strVal val="#ppt_y"/>
                                          </p:val>
                                        </p:tav>
                                      </p:tavLst>
                                    </p:anim>
                                  </p:childTnLst>
                                </p:cTn>
                              </p:par>
                              <p:par>
                                <p:cTn id="35" presetID="47" presetClass="entr" presetSubtype="0" fill="hold" nodeType="withEffect">
                                  <p:stCondLst>
                                    <p:cond delay="0"/>
                                  </p:stCondLst>
                                  <p:childTnLst>
                                    <p:set>
                                      <p:cBhvr>
                                        <p:cTn id="36" dur="1" fill="hold">
                                          <p:stCondLst>
                                            <p:cond delay="0"/>
                                          </p:stCondLst>
                                        </p:cTn>
                                        <p:tgtEl>
                                          <p:spTgt spid="25642">
                                            <p:txEl>
                                              <p:pRg st="7" end="7"/>
                                            </p:txEl>
                                          </p:spTgt>
                                        </p:tgtEl>
                                        <p:attrNameLst>
                                          <p:attrName>style.visibility</p:attrName>
                                        </p:attrNameLst>
                                      </p:cBhvr>
                                      <p:to>
                                        <p:strVal val="visible"/>
                                      </p:to>
                                    </p:set>
                                    <p:animEffect transition="in" filter="fade">
                                      <p:cBhvr>
                                        <p:cTn id="37" dur="1000"/>
                                        <p:tgtEl>
                                          <p:spTgt spid="25642">
                                            <p:txEl>
                                              <p:pRg st="7" end="7"/>
                                            </p:txEl>
                                          </p:spTgt>
                                        </p:tgtEl>
                                      </p:cBhvr>
                                    </p:animEffect>
                                    <p:anim calcmode="lin" valueType="num">
                                      <p:cBhvr>
                                        <p:cTn id="38" dur="1000" fill="hold"/>
                                        <p:tgtEl>
                                          <p:spTgt spid="25642">
                                            <p:txEl>
                                              <p:pRg st="7" end="7"/>
                                            </p:txEl>
                                          </p:spTgt>
                                        </p:tgtEl>
                                        <p:attrNameLst>
                                          <p:attrName>ppt_x</p:attrName>
                                        </p:attrNameLst>
                                      </p:cBhvr>
                                      <p:tavLst>
                                        <p:tav tm="0">
                                          <p:val>
                                            <p:strVal val="#ppt_x"/>
                                          </p:val>
                                        </p:tav>
                                        <p:tav tm="100000">
                                          <p:val>
                                            <p:strVal val="#ppt_x"/>
                                          </p:val>
                                        </p:tav>
                                      </p:tavLst>
                                    </p:anim>
                                    <p:anim calcmode="lin" valueType="num">
                                      <p:cBhvr>
                                        <p:cTn id="39" dur="1000" fill="hold"/>
                                        <p:tgtEl>
                                          <p:spTgt spid="25642">
                                            <p:txEl>
                                              <p:pRg st="7" end="7"/>
                                            </p:txEl>
                                          </p:spTgt>
                                        </p:tgtEl>
                                        <p:attrNameLst>
                                          <p:attrName>ppt_y</p:attrName>
                                        </p:attrNameLst>
                                      </p:cBhvr>
                                      <p:tavLst>
                                        <p:tav tm="0">
                                          <p:val>
                                            <p:strVal val="#ppt_y-.1"/>
                                          </p:val>
                                        </p:tav>
                                        <p:tav tm="100000">
                                          <p:val>
                                            <p:strVal val="#ppt_y"/>
                                          </p:val>
                                        </p:tav>
                                      </p:tavLst>
                                    </p:anim>
                                  </p:childTnLst>
                                </p:cTn>
                              </p:par>
                              <p:par>
                                <p:cTn id="40" presetID="47" presetClass="entr" presetSubtype="0" fill="hold" nodeType="withEffect">
                                  <p:stCondLst>
                                    <p:cond delay="0"/>
                                  </p:stCondLst>
                                  <p:childTnLst>
                                    <p:set>
                                      <p:cBhvr>
                                        <p:cTn id="41" dur="1" fill="hold">
                                          <p:stCondLst>
                                            <p:cond delay="0"/>
                                          </p:stCondLst>
                                        </p:cTn>
                                        <p:tgtEl>
                                          <p:spTgt spid="25642">
                                            <p:txEl>
                                              <p:pRg st="8" end="8"/>
                                            </p:txEl>
                                          </p:spTgt>
                                        </p:tgtEl>
                                        <p:attrNameLst>
                                          <p:attrName>style.visibility</p:attrName>
                                        </p:attrNameLst>
                                      </p:cBhvr>
                                      <p:to>
                                        <p:strVal val="visible"/>
                                      </p:to>
                                    </p:set>
                                    <p:animEffect transition="in" filter="fade">
                                      <p:cBhvr>
                                        <p:cTn id="42" dur="1000"/>
                                        <p:tgtEl>
                                          <p:spTgt spid="25642">
                                            <p:txEl>
                                              <p:pRg st="8" end="8"/>
                                            </p:txEl>
                                          </p:spTgt>
                                        </p:tgtEl>
                                      </p:cBhvr>
                                    </p:animEffect>
                                    <p:anim calcmode="lin" valueType="num">
                                      <p:cBhvr>
                                        <p:cTn id="43" dur="1000" fill="hold"/>
                                        <p:tgtEl>
                                          <p:spTgt spid="25642">
                                            <p:txEl>
                                              <p:pRg st="8" end="8"/>
                                            </p:txEl>
                                          </p:spTgt>
                                        </p:tgtEl>
                                        <p:attrNameLst>
                                          <p:attrName>ppt_x</p:attrName>
                                        </p:attrNameLst>
                                      </p:cBhvr>
                                      <p:tavLst>
                                        <p:tav tm="0">
                                          <p:val>
                                            <p:strVal val="#ppt_x"/>
                                          </p:val>
                                        </p:tav>
                                        <p:tav tm="100000">
                                          <p:val>
                                            <p:strVal val="#ppt_x"/>
                                          </p:val>
                                        </p:tav>
                                      </p:tavLst>
                                    </p:anim>
                                    <p:anim calcmode="lin" valueType="num">
                                      <p:cBhvr>
                                        <p:cTn id="44" dur="1000" fill="hold"/>
                                        <p:tgtEl>
                                          <p:spTgt spid="25642">
                                            <p:txEl>
                                              <p:pRg st="8" end="8"/>
                                            </p:txEl>
                                          </p:spTgt>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25642">
                                            <p:txEl>
                                              <p:pRg st="10" end="10"/>
                                            </p:txEl>
                                          </p:spTgt>
                                        </p:tgtEl>
                                        <p:attrNameLst>
                                          <p:attrName>style.visibility</p:attrName>
                                        </p:attrNameLst>
                                      </p:cBhvr>
                                      <p:to>
                                        <p:strVal val="visible"/>
                                      </p:to>
                                    </p:set>
                                    <p:animEffect transition="in" filter="fade">
                                      <p:cBhvr>
                                        <p:cTn id="47" dur="1000"/>
                                        <p:tgtEl>
                                          <p:spTgt spid="25642">
                                            <p:txEl>
                                              <p:pRg st="10" end="10"/>
                                            </p:txEl>
                                          </p:spTgt>
                                        </p:tgtEl>
                                      </p:cBhvr>
                                    </p:animEffect>
                                    <p:anim calcmode="lin" valueType="num">
                                      <p:cBhvr>
                                        <p:cTn id="48" dur="1000" fill="hold"/>
                                        <p:tgtEl>
                                          <p:spTgt spid="25642">
                                            <p:txEl>
                                              <p:pRg st="10" end="10"/>
                                            </p:txEl>
                                          </p:spTgt>
                                        </p:tgtEl>
                                        <p:attrNameLst>
                                          <p:attrName>ppt_x</p:attrName>
                                        </p:attrNameLst>
                                      </p:cBhvr>
                                      <p:tavLst>
                                        <p:tav tm="0">
                                          <p:val>
                                            <p:strVal val="#ppt_x"/>
                                          </p:val>
                                        </p:tav>
                                        <p:tav tm="100000">
                                          <p:val>
                                            <p:strVal val="#ppt_x"/>
                                          </p:val>
                                        </p:tav>
                                      </p:tavLst>
                                    </p:anim>
                                    <p:anim calcmode="lin" valueType="num">
                                      <p:cBhvr>
                                        <p:cTn id="49" dur="1000" fill="hold"/>
                                        <p:tgtEl>
                                          <p:spTgt spid="25642">
                                            <p:txEl>
                                              <p:pRg st="10" end="10"/>
                                            </p:txEl>
                                          </p:spTgt>
                                        </p:tgtEl>
                                        <p:attrNameLst>
                                          <p:attrName>ppt_y</p:attrName>
                                        </p:attrNameLst>
                                      </p:cBhvr>
                                      <p:tavLst>
                                        <p:tav tm="0">
                                          <p:val>
                                            <p:strVal val="#ppt_y-.1"/>
                                          </p:val>
                                        </p:tav>
                                        <p:tav tm="100000">
                                          <p:val>
                                            <p:strVal val="#ppt_y"/>
                                          </p:val>
                                        </p:tav>
                                      </p:tavLst>
                                    </p:anim>
                                  </p:childTnLst>
                                </p:cTn>
                              </p:par>
                              <p:par>
                                <p:cTn id="50" presetID="47" presetClass="entr" presetSubtype="0" fill="hold" nodeType="withEffect">
                                  <p:stCondLst>
                                    <p:cond delay="0"/>
                                  </p:stCondLst>
                                  <p:childTnLst>
                                    <p:set>
                                      <p:cBhvr>
                                        <p:cTn id="51" dur="1" fill="hold">
                                          <p:stCondLst>
                                            <p:cond delay="0"/>
                                          </p:stCondLst>
                                        </p:cTn>
                                        <p:tgtEl>
                                          <p:spTgt spid="25642">
                                            <p:txEl>
                                              <p:pRg st="11" end="11"/>
                                            </p:txEl>
                                          </p:spTgt>
                                        </p:tgtEl>
                                        <p:attrNameLst>
                                          <p:attrName>style.visibility</p:attrName>
                                        </p:attrNameLst>
                                      </p:cBhvr>
                                      <p:to>
                                        <p:strVal val="visible"/>
                                      </p:to>
                                    </p:set>
                                    <p:animEffect transition="in" filter="fade">
                                      <p:cBhvr>
                                        <p:cTn id="52" dur="1000"/>
                                        <p:tgtEl>
                                          <p:spTgt spid="25642">
                                            <p:txEl>
                                              <p:pRg st="11" end="11"/>
                                            </p:txEl>
                                          </p:spTgt>
                                        </p:tgtEl>
                                      </p:cBhvr>
                                    </p:animEffect>
                                    <p:anim calcmode="lin" valueType="num">
                                      <p:cBhvr>
                                        <p:cTn id="53" dur="1000" fill="hold"/>
                                        <p:tgtEl>
                                          <p:spTgt spid="25642">
                                            <p:txEl>
                                              <p:pRg st="11" end="11"/>
                                            </p:txEl>
                                          </p:spTgt>
                                        </p:tgtEl>
                                        <p:attrNameLst>
                                          <p:attrName>ppt_x</p:attrName>
                                        </p:attrNameLst>
                                      </p:cBhvr>
                                      <p:tavLst>
                                        <p:tav tm="0">
                                          <p:val>
                                            <p:strVal val="#ppt_x"/>
                                          </p:val>
                                        </p:tav>
                                        <p:tav tm="100000">
                                          <p:val>
                                            <p:strVal val="#ppt_x"/>
                                          </p:val>
                                        </p:tav>
                                      </p:tavLst>
                                    </p:anim>
                                    <p:anim calcmode="lin" valueType="num">
                                      <p:cBhvr>
                                        <p:cTn id="54" dur="1000" fill="hold"/>
                                        <p:tgtEl>
                                          <p:spTgt spid="25642">
                                            <p:txEl>
                                              <p:pRg st="11" end="11"/>
                                            </p:txEl>
                                          </p:spTgt>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25642">
                                            <p:txEl>
                                              <p:pRg st="12" end="12"/>
                                            </p:txEl>
                                          </p:spTgt>
                                        </p:tgtEl>
                                        <p:attrNameLst>
                                          <p:attrName>style.visibility</p:attrName>
                                        </p:attrNameLst>
                                      </p:cBhvr>
                                      <p:to>
                                        <p:strVal val="visible"/>
                                      </p:to>
                                    </p:set>
                                    <p:animEffect transition="in" filter="fade">
                                      <p:cBhvr>
                                        <p:cTn id="57" dur="1000"/>
                                        <p:tgtEl>
                                          <p:spTgt spid="25642">
                                            <p:txEl>
                                              <p:pRg st="12" end="12"/>
                                            </p:txEl>
                                          </p:spTgt>
                                        </p:tgtEl>
                                      </p:cBhvr>
                                    </p:animEffect>
                                    <p:anim calcmode="lin" valueType="num">
                                      <p:cBhvr>
                                        <p:cTn id="58" dur="1000" fill="hold"/>
                                        <p:tgtEl>
                                          <p:spTgt spid="25642">
                                            <p:txEl>
                                              <p:pRg st="12" end="12"/>
                                            </p:txEl>
                                          </p:spTgt>
                                        </p:tgtEl>
                                        <p:attrNameLst>
                                          <p:attrName>ppt_x</p:attrName>
                                        </p:attrNameLst>
                                      </p:cBhvr>
                                      <p:tavLst>
                                        <p:tav tm="0">
                                          <p:val>
                                            <p:strVal val="#ppt_x"/>
                                          </p:val>
                                        </p:tav>
                                        <p:tav tm="100000">
                                          <p:val>
                                            <p:strVal val="#ppt_x"/>
                                          </p:val>
                                        </p:tav>
                                      </p:tavLst>
                                    </p:anim>
                                    <p:anim calcmode="lin" valueType="num">
                                      <p:cBhvr>
                                        <p:cTn id="59" dur="1000" fill="hold"/>
                                        <p:tgtEl>
                                          <p:spTgt spid="25642">
                                            <p:txEl>
                                              <p:pRg st="12" end="12"/>
                                            </p:txEl>
                                          </p:spTgt>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25642">
                                            <p:txEl>
                                              <p:pRg st="13" end="13"/>
                                            </p:txEl>
                                          </p:spTgt>
                                        </p:tgtEl>
                                        <p:attrNameLst>
                                          <p:attrName>style.visibility</p:attrName>
                                        </p:attrNameLst>
                                      </p:cBhvr>
                                      <p:to>
                                        <p:strVal val="visible"/>
                                      </p:to>
                                    </p:set>
                                    <p:animEffect transition="in" filter="fade">
                                      <p:cBhvr>
                                        <p:cTn id="62" dur="1000"/>
                                        <p:tgtEl>
                                          <p:spTgt spid="25642">
                                            <p:txEl>
                                              <p:pRg st="13" end="13"/>
                                            </p:txEl>
                                          </p:spTgt>
                                        </p:tgtEl>
                                      </p:cBhvr>
                                    </p:animEffect>
                                    <p:anim calcmode="lin" valueType="num">
                                      <p:cBhvr>
                                        <p:cTn id="63" dur="1000" fill="hold"/>
                                        <p:tgtEl>
                                          <p:spTgt spid="25642">
                                            <p:txEl>
                                              <p:pRg st="13" end="13"/>
                                            </p:txEl>
                                          </p:spTgt>
                                        </p:tgtEl>
                                        <p:attrNameLst>
                                          <p:attrName>ppt_x</p:attrName>
                                        </p:attrNameLst>
                                      </p:cBhvr>
                                      <p:tavLst>
                                        <p:tav tm="0">
                                          <p:val>
                                            <p:strVal val="#ppt_x"/>
                                          </p:val>
                                        </p:tav>
                                        <p:tav tm="100000">
                                          <p:val>
                                            <p:strVal val="#ppt_x"/>
                                          </p:val>
                                        </p:tav>
                                      </p:tavLst>
                                    </p:anim>
                                    <p:anim calcmode="lin" valueType="num">
                                      <p:cBhvr>
                                        <p:cTn id="64" dur="1000" fill="hold"/>
                                        <p:tgtEl>
                                          <p:spTgt spid="25642">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4" presetClass="entr" presetSubtype="16" fill="hold" nodeType="clickEffect">
                                  <p:stCondLst>
                                    <p:cond delay="0"/>
                                  </p:stCondLst>
                                  <p:childTnLst>
                                    <p:set>
                                      <p:cBhvr>
                                        <p:cTn id="68" dur="1" fill="hold">
                                          <p:stCondLst>
                                            <p:cond delay="0"/>
                                          </p:stCondLst>
                                        </p:cTn>
                                        <p:tgtEl>
                                          <p:spTgt spid="25643">
                                            <p:txEl>
                                              <p:pRg st="0" end="0"/>
                                            </p:txEl>
                                          </p:spTgt>
                                        </p:tgtEl>
                                        <p:attrNameLst>
                                          <p:attrName>style.visibility</p:attrName>
                                        </p:attrNameLst>
                                      </p:cBhvr>
                                      <p:to>
                                        <p:strVal val="visible"/>
                                      </p:to>
                                    </p:set>
                                    <p:animEffect transition="in" filter="box(in)">
                                      <p:cBhvr>
                                        <p:cTn id="69" dur="500"/>
                                        <p:tgtEl>
                                          <p:spTgt spid="25643">
                                            <p:txEl>
                                              <p:pRg st="0" end="0"/>
                                            </p:txEl>
                                          </p:spTgt>
                                        </p:tgtEl>
                                      </p:cBhvr>
                                    </p:animEffect>
                                  </p:childTnLst>
                                </p:cTn>
                              </p:par>
                              <p:par>
                                <p:cTn id="70" presetID="4" presetClass="entr" presetSubtype="16" fill="hold" nodeType="withEffect">
                                  <p:stCondLst>
                                    <p:cond delay="0"/>
                                  </p:stCondLst>
                                  <p:childTnLst>
                                    <p:set>
                                      <p:cBhvr>
                                        <p:cTn id="71" dur="1" fill="hold">
                                          <p:stCondLst>
                                            <p:cond delay="0"/>
                                          </p:stCondLst>
                                        </p:cTn>
                                        <p:tgtEl>
                                          <p:spTgt spid="25643">
                                            <p:txEl>
                                              <p:pRg st="1" end="1"/>
                                            </p:txEl>
                                          </p:spTgt>
                                        </p:tgtEl>
                                        <p:attrNameLst>
                                          <p:attrName>style.visibility</p:attrName>
                                        </p:attrNameLst>
                                      </p:cBhvr>
                                      <p:to>
                                        <p:strVal val="visible"/>
                                      </p:to>
                                    </p:set>
                                    <p:animEffect transition="in" filter="box(in)">
                                      <p:cBhvr>
                                        <p:cTn id="72" dur="500"/>
                                        <p:tgtEl>
                                          <p:spTgt spid="25643">
                                            <p:txEl>
                                              <p:pRg st="1" end="1"/>
                                            </p:txEl>
                                          </p:spTgt>
                                        </p:tgtEl>
                                      </p:cBhvr>
                                    </p:animEffect>
                                  </p:childTnLst>
                                </p:cTn>
                              </p:par>
                              <p:par>
                                <p:cTn id="73" presetID="4" presetClass="entr" presetSubtype="16" fill="hold" nodeType="withEffect">
                                  <p:stCondLst>
                                    <p:cond delay="0"/>
                                  </p:stCondLst>
                                  <p:childTnLst>
                                    <p:set>
                                      <p:cBhvr>
                                        <p:cTn id="74" dur="1" fill="hold">
                                          <p:stCondLst>
                                            <p:cond delay="0"/>
                                          </p:stCondLst>
                                        </p:cTn>
                                        <p:tgtEl>
                                          <p:spTgt spid="25643">
                                            <p:txEl>
                                              <p:pRg st="2" end="2"/>
                                            </p:txEl>
                                          </p:spTgt>
                                        </p:tgtEl>
                                        <p:attrNameLst>
                                          <p:attrName>style.visibility</p:attrName>
                                        </p:attrNameLst>
                                      </p:cBhvr>
                                      <p:to>
                                        <p:strVal val="visible"/>
                                      </p:to>
                                    </p:set>
                                    <p:animEffect transition="in" filter="box(in)">
                                      <p:cBhvr>
                                        <p:cTn id="75" dur="500"/>
                                        <p:tgtEl>
                                          <p:spTgt spid="25643">
                                            <p:txEl>
                                              <p:pRg st="2" end="2"/>
                                            </p:txEl>
                                          </p:spTgt>
                                        </p:tgtEl>
                                      </p:cBhvr>
                                    </p:animEffect>
                                  </p:childTnLst>
                                </p:cTn>
                              </p:par>
                              <p:par>
                                <p:cTn id="76" presetID="4" presetClass="entr" presetSubtype="16" fill="hold" nodeType="withEffect">
                                  <p:stCondLst>
                                    <p:cond delay="0"/>
                                  </p:stCondLst>
                                  <p:childTnLst>
                                    <p:set>
                                      <p:cBhvr>
                                        <p:cTn id="77" dur="1" fill="hold">
                                          <p:stCondLst>
                                            <p:cond delay="0"/>
                                          </p:stCondLst>
                                        </p:cTn>
                                        <p:tgtEl>
                                          <p:spTgt spid="25643">
                                            <p:txEl>
                                              <p:pRg st="3" end="3"/>
                                            </p:txEl>
                                          </p:spTgt>
                                        </p:tgtEl>
                                        <p:attrNameLst>
                                          <p:attrName>style.visibility</p:attrName>
                                        </p:attrNameLst>
                                      </p:cBhvr>
                                      <p:to>
                                        <p:strVal val="visible"/>
                                      </p:to>
                                    </p:set>
                                    <p:animEffect transition="in" filter="box(in)">
                                      <p:cBhvr>
                                        <p:cTn id="78" dur="500"/>
                                        <p:tgtEl>
                                          <p:spTgt spid="25643">
                                            <p:txEl>
                                              <p:pRg st="3" end="3"/>
                                            </p:txEl>
                                          </p:spTgt>
                                        </p:tgtEl>
                                      </p:cBhvr>
                                    </p:animEffect>
                                  </p:childTnLst>
                                </p:cTn>
                              </p:par>
                              <p:par>
                                <p:cTn id="79" presetID="4" presetClass="entr" presetSubtype="16" fill="hold" nodeType="withEffect">
                                  <p:stCondLst>
                                    <p:cond delay="0"/>
                                  </p:stCondLst>
                                  <p:childTnLst>
                                    <p:set>
                                      <p:cBhvr>
                                        <p:cTn id="80" dur="1" fill="hold">
                                          <p:stCondLst>
                                            <p:cond delay="0"/>
                                          </p:stCondLst>
                                        </p:cTn>
                                        <p:tgtEl>
                                          <p:spTgt spid="25643">
                                            <p:txEl>
                                              <p:pRg st="4" end="4"/>
                                            </p:txEl>
                                          </p:spTgt>
                                        </p:tgtEl>
                                        <p:attrNameLst>
                                          <p:attrName>style.visibility</p:attrName>
                                        </p:attrNameLst>
                                      </p:cBhvr>
                                      <p:to>
                                        <p:strVal val="visible"/>
                                      </p:to>
                                    </p:set>
                                    <p:animEffect transition="in" filter="box(in)">
                                      <p:cBhvr>
                                        <p:cTn id="81" dur="500"/>
                                        <p:tgtEl>
                                          <p:spTgt spid="25643">
                                            <p:txEl>
                                              <p:pRg st="4" end="4"/>
                                            </p:txEl>
                                          </p:spTgt>
                                        </p:tgtEl>
                                      </p:cBhvr>
                                    </p:animEffect>
                                  </p:childTnLst>
                                </p:cTn>
                              </p:par>
                              <p:par>
                                <p:cTn id="82" presetID="4" presetClass="entr" presetSubtype="16" fill="hold" nodeType="withEffect">
                                  <p:stCondLst>
                                    <p:cond delay="0"/>
                                  </p:stCondLst>
                                  <p:childTnLst>
                                    <p:set>
                                      <p:cBhvr>
                                        <p:cTn id="83" dur="1" fill="hold">
                                          <p:stCondLst>
                                            <p:cond delay="0"/>
                                          </p:stCondLst>
                                        </p:cTn>
                                        <p:tgtEl>
                                          <p:spTgt spid="25643">
                                            <p:txEl>
                                              <p:pRg st="5" end="5"/>
                                            </p:txEl>
                                          </p:spTgt>
                                        </p:tgtEl>
                                        <p:attrNameLst>
                                          <p:attrName>style.visibility</p:attrName>
                                        </p:attrNameLst>
                                      </p:cBhvr>
                                      <p:to>
                                        <p:strVal val="visible"/>
                                      </p:to>
                                    </p:set>
                                    <p:animEffect transition="in" filter="box(in)">
                                      <p:cBhvr>
                                        <p:cTn id="84" dur="500"/>
                                        <p:tgtEl>
                                          <p:spTgt spid="25643">
                                            <p:txEl>
                                              <p:pRg st="5" end="5"/>
                                            </p:txEl>
                                          </p:spTgt>
                                        </p:tgtEl>
                                      </p:cBhvr>
                                    </p:animEffect>
                                  </p:childTnLst>
                                </p:cTn>
                              </p:par>
                              <p:par>
                                <p:cTn id="85" presetID="4" presetClass="entr" presetSubtype="16" fill="hold" nodeType="withEffect">
                                  <p:stCondLst>
                                    <p:cond delay="0"/>
                                  </p:stCondLst>
                                  <p:childTnLst>
                                    <p:set>
                                      <p:cBhvr>
                                        <p:cTn id="86" dur="1" fill="hold">
                                          <p:stCondLst>
                                            <p:cond delay="0"/>
                                          </p:stCondLst>
                                        </p:cTn>
                                        <p:tgtEl>
                                          <p:spTgt spid="25643">
                                            <p:txEl>
                                              <p:pRg st="6" end="6"/>
                                            </p:txEl>
                                          </p:spTgt>
                                        </p:tgtEl>
                                        <p:attrNameLst>
                                          <p:attrName>style.visibility</p:attrName>
                                        </p:attrNameLst>
                                      </p:cBhvr>
                                      <p:to>
                                        <p:strVal val="visible"/>
                                      </p:to>
                                    </p:set>
                                    <p:animEffect transition="in" filter="box(in)">
                                      <p:cBhvr>
                                        <p:cTn id="87" dur="500"/>
                                        <p:tgtEl>
                                          <p:spTgt spid="25643">
                                            <p:txEl>
                                              <p:pRg st="6" end="6"/>
                                            </p:txEl>
                                          </p:spTgt>
                                        </p:tgtEl>
                                      </p:cBhvr>
                                    </p:animEffect>
                                  </p:childTnLst>
                                </p:cTn>
                              </p:par>
                              <p:par>
                                <p:cTn id="88" presetID="4" presetClass="entr" presetSubtype="16" fill="hold" nodeType="withEffect">
                                  <p:stCondLst>
                                    <p:cond delay="0"/>
                                  </p:stCondLst>
                                  <p:childTnLst>
                                    <p:set>
                                      <p:cBhvr>
                                        <p:cTn id="89" dur="1" fill="hold">
                                          <p:stCondLst>
                                            <p:cond delay="0"/>
                                          </p:stCondLst>
                                        </p:cTn>
                                        <p:tgtEl>
                                          <p:spTgt spid="25643">
                                            <p:txEl>
                                              <p:pRg st="7" end="7"/>
                                            </p:txEl>
                                          </p:spTgt>
                                        </p:tgtEl>
                                        <p:attrNameLst>
                                          <p:attrName>style.visibility</p:attrName>
                                        </p:attrNameLst>
                                      </p:cBhvr>
                                      <p:to>
                                        <p:strVal val="visible"/>
                                      </p:to>
                                    </p:set>
                                    <p:animEffect transition="in" filter="box(in)">
                                      <p:cBhvr>
                                        <p:cTn id="90" dur="500"/>
                                        <p:tgtEl>
                                          <p:spTgt spid="25643">
                                            <p:txEl>
                                              <p:pRg st="7" end="7"/>
                                            </p:txEl>
                                          </p:spTgt>
                                        </p:tgtEl>
                                      </p:cBhvr>
                                    </p:animEffect>
                                  </p:childTnLst>
                                </p:cTn>
                              </p:par>
                              <p:par>
                                <p:cTn id="91" presetID="4" presetClass="entr" presetSubtype="16" fill="hold" nodeType="withEffect">
                                  <p:stCondLst>
                                    <p:cond delay="0"/>
                                  </p:stCondLst>
                                  <p:childTnLst>
                                    <p:set>
                                      <p:cBhvr>
                                        <p:cTn id="92" dur="1" fill="hold">
                                          <p:stCondLst>
                                            <p:cond delay="0"/>
                                          </p:stCondLst>
                                        </p:cTn>
                                        <p:tgtEl>
                                          <p:spTgt spid="25643">
                                            <p:txEl>
                                              <p:pRg st="8" end="8"/>
                                            </p:txEl>
                                          </p:spTgt>
                                        </p:tgtEl>
                                        <p:attrNameLst>
                                          <p:attrName>style.visibility</p:attrName>
                                        </p:attrNameLst>
                                      </p:cBhvr>
                                      <p:to>
                                        <p:strVal val="visible"/>
                                      </p:to>
                                    </p:set>
                                    <p:animEffect transition="in" filter="box(in)">
                                      <p:cBhvr>
                                        <p:cTn id="93" dur="500"/>
                                        <p:tgtEl>
                                          <p:spTgt spid="25643">
                                            <p:txEl>
                                              <p:pRg st="8" end="8"/>
                                            </p:txEl>
                                          </p:spTgt>
                                        </p:tgtEl>
                                      </p:cBhvr>
                                    </p:animEffect>
                                  </p:childTnLst>
                                </p:cTn>
                              </p:par>
                              <p:par>
                                <p:cTn id="94" presetID="4" presetClass="entr" presetSubtype="16" fill="hold" nodeType="withEffect">
                                  <p:stCondLst>
                                    <p:cond delay="0"/>
                                  </p:stCondLst>
                                  <p:childTnLst>
                                    <p:set>
                                      <p:cBhvr>
                                        <p:cTn id="95" dur="1" fill="hold">
                                          <p:stCondLst>
                                            <p:cond delay="0"/>
                                          </p:stCondLst>
                                        </p:cTn>
                                        <p:tgtEl>
                                          <p:spTgt spid="25643">
                                            <p:txEl>
                                              <p:pRg st="9" end="9"/>
                                            </p:txEl>
                                          </p:spTgt>
                                        </p:tgtEl>
                                        <p:attrNameLst>
                                          <p:attrName>style.visibility</p:attrName>
                                        </p:attrNameLst>
                                      </p:cBhvr>
                                      <p:to>
                                        <p:strVal val="visible"/>
                                      </p:to>
                                    </p:set>
                                    <p:animEffect transition="in" filter="box(in)">
                                      <p:cBhvr>
                                        <p:cTn id="96" dur="500"/>
                                        <p:tgtEl>
                                          <p:spTgt spid="25643">
                                            <p:txEl>
                                              <p:pRg st="9" end="9"/>
                                            </p:txEl>
                                          </p:spTgt>
                                        </p:tgtEl>
                                      </p:cBhvr>
                                    </p:animEffect>
                                  </p:childTnLst>
                                </p:cTn>
                              </p:par>
                              <p:par>
                                <p:cTn id="97" presetID="4" presetClass="entr" presetSubtype="16" fill="hold" nodeType="withEffect">
                                  <p:stCondLst>
                                    <p:cond delay="0"/>
                                  </p:stCondLst>
                                  <p:childTnLst>
                                    <p:set>
                                      <p:cBhvr>
                                        <p:cTn id="98" dur="1" fill="hold">
                                          <p:stCondLst>
                                            <p:cond delay="0"/>
                                          </p:stCondLst>
                                        </p:cTn>
                                        <p:tgtEl>
                                          <p:spTgt spid="25643">
                                            <p:txEl>
                                              <p:pRg st="10" end="10"/>
                                            </p:txEl>
                                          </p:spTgt>
                                        </p:tgtEl>
                                        <p:attrNameLst>
                                          <p:attrName>style.visibility</p:attrName>
                                        </p:attrNameLst>
                                      </p:cBhvr>
                                      <p:to>
                                        <p:strVal val="visible"/>
                                      </p:to>
                                    </p:set>
                                    <p:animEffect transition="in" filter="box(in)">
                                      <p:cBhvr>
                                        <p:cTn id="99" dur="500"/>
                                        <p:tgtEl>
                                          <p:spTgt spid="25643">
                                            <p:txEl>
                                              <p:pRg st="10" end="10"/>
                                            </p:txEl>
                                          </p:spTgt>
                                        </p:tgtEl>
                                      </p:cBhvr>
                                    </p:animEffect>
                                  </p:childTnLst>
                                </p:cTn>
                              </p:par>
                              <p:par>
                                <p:cTn id="100" presetID="4" presetClass="entr" presetSubtype="16" fill="hold" nodeType="withEffect">
                                  <p:stCondLst>
                                    <p:cond delay="0"/>
                                  </p:stCondLst>
                                  <p:childTnLst>
                                    <p:set>
                                      <p:cBhvr>
                                        <p:cTn id="101" dur="1" fill="hold">
                                          <p:stCondLst>
                                            <p:cond delay="0"/>
                                          </p:stCondLst>
                                        </p:cTn>
                                        <p:tgtEl>
                                          <p:spTgt spid="25643">
                                            <p:txEl>
                                              <p:pRg st="11" end="11"/>
                                            </p:txEl>
                                          </p:spTgt>
                                        </p:tgtEl>
                                        <p:attrNameLst>
                                          <p:attrName>style.visibility</p:attrName>
                                        </p:attrNameLst>
                                      </p:cBhvr>
                                      <p:to>
                                        <p:strVal val="visible"/>
                                      </p:to>
                                    </p:set>
                                    <p:animEffect transition="in" filter="box(in)">
                                      <p:cBhvr>
                                        <p:cTn id="102" dur="500"/>
                                        <p:tgtEl>
                                          <p:spTgt spid="25643">
                                            <p:txEl>
                                              <p:pRg st="11" end="11"/>
                                            </p:txEl>
                                          </p:spTgt>
                                        </p:tgtEl>
                                      </p:cBhvr>
                                    </p:animEffect>
                                  </p:childTnLst>
                                </p:cTn>
                              </p:par>
                              <p:par>
                                <p:cTn id="103" presetID="4" presetClass="entr" presetSubtype="16" fill="hold" nodeType="withEffect">
                                  <p:stCondLst>
                                    <p:cond delay="0"/>
                                  </p:stCondLst>
                                  <p:childTnLst>
                                    <p:set>
                                      <p:cBhvr>
                                        <p:cTn id="104" dur="1" fill="hold">
                                          <p:stCondLst>
                                            <p:cond delay="0"/>
                                          </p:stCondLst>
                                        </p:cTn>
                                        <p:tgtEl>
                                          <p:spTgt spid="25643">
                                            <p:txEl>
                                              <p:pRg st="12" end="12"/>
                                            </p:txEl>
                                          </p:spTgt>
                                        </p:tgtEl>
                                        <p:attrNameLst>
                                          <p:attrName>style.visibility</p:attrName>
                                        </p:attrNameLst>
                                      </p:cBhvr>
                                      <p:to>
                                        <p:strVal val="visible"/>
                                      </p:to>
                                    </p:set>
                                    <p:animEffect transition="in" filter="box(in)">
                                      <p:cBhvr>
                                        <p:cTn id="105" dur="500"/>
                                        <p:tgtEl>
                                          <p:spTgt spid="25643">
                                            <p:txEl>
                                              <p:pRg st="12" end="12"/>
                                            </p:txEl>
                                          </p:spTgt>
                                        </p:tgtEl>
                                      </p:cBhvr>
                                    </p:animEffect>
                                  </p:childTnLst>
                                </p:cTn>
                              </p:par>
                              <p:par>
                                <p:cTn id="106" presetID="4" presetClass="entr" presetSubtype="16" fill="hold" nodeType="withEffect">
                                  <p:stCondLst>
                                    <p:cond delay="0"/>
                                  </p:stCondLst>
                                  <p:childTnLst>
                                    <p:set>
                                      <p:cBhvr>
                                        <p:cTn id="107" dur="1" fill="hold">
                                          <p:stCondLst>
                                            <p:cond delay="0"/>
                                          </p:stCondLst>
                                        </p:cTn>
                                        <p:tgtEl>
                                          <p:spTgt spid="25643">
                                            <p:txEl>
                                              <p:pRg st="13" end="13"/>
                                            </p:txEl>
                                          </p:spTgt>
                                        </p:tgtEl>
                                        <p:attrNameLst>
                                          <p:attrName>style.visibility</p:attrName>
                                        </p:attrNameLst>
                                      </p:cBhvr>
                                      <p:to>
                                        <p:strVal val="visible"/>
                                      </p:to>
                                    </p:set>
                                    <p:animEffect transition="in" filter="box(in)">
                                      <p:cBhvr>
                                        <p:cTn id="108" dur="500"/>
                                        <p:tgtEl>
                                          <p:spTgt spid="25643">
                                            <p:txEl>
                                              <p:pRg st="13" end="1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pic>
        <p:nvPicPr>
          <p:cNvPr id="26627" name="Picture 8" descr="sharks.gif"/>
          <p:cNvPicPr>
            <a:picLocks noChangeAspect="1"/>
          </p:cNvPicPr>
          <p:nvPr/>
        </p:nvPicPr>
        <p:blipFill>
          <a:blip r:embed="rId3"/>
          <a:srcRect/>
          <a:stretch>
            <a:fillRect/>
          </a:stretch>
        </p:blipFill>
        <p:spPr bwMode="auto">
          <a:xfrm rot="5400000">
            <a:off x="186532" y="5712618"/>
            <a:ext cx="958850" cy="1331913"/>
          </a:xfrm>
          <a:prstGeom prst="rect">
            <a:avLst/>
          </a:prstGeom>
          <a:noFill/>
          <a:ln w="9525">
            <a:noFill/>
            <a:miter lim="800000"/>
            <a:headEnd/>
            <a:tailEnd/>
          </a:ln>
        </p:spPr>
      </p:pic>
      <p:pic>
        <p:nvPicPr>
          <p:cNvPr id="26628" name="Picture 9" descr="sharks.gif"/>
          <p:cNvPicPr>
            <a:picLocks noChangeAspect="1"/>
          </p:cNvPicPr>
          <p:nvPr/>
        </p:nvPicPr>
        <p:blipFill>
          <a:blip r:embed="rId3"/>
          <a:srcRect/>
          <a:stretch>
            <a:fillRect/>
          </a:stretch>
        </p:blipFill>
        <p:spPr bwMode="auto">
          <a:xfrm rot="5400000">
            <a:off x="7849394" y="-353219"/>
            <a:ext cx="1077913" cy="1584325"/>
          </a:xfrm>
          <a:prstGeom prst="rect">
            <a:avLst/>
          </a:prstGeom>
          <a:noFill/>
          <a:ln w="9525">
            <a:noFill/>
            <a:miter lim="800000"/>
            <a:headEnd/>
            <a:tailEnd/>
          </a:ln>
        </p:spPr>
      </p:pic>
      <p:sp>
        <p:nvSpPr>
          <p:cNvPr id="26630" name="Rectangle 6"/>
          <p:cNvSpPr>
            <a:spLocks noChangeArrowheads="1"/>
          </p:cNvSpPr>
          <p:nvPr/>
        </p:nvSpPr>
        <p:spPr bwMode="auto">
          <a:xfrm>
            <a:off x="1403350" y="1169988"/>
            <a:ext cx="6394450" cy="5688012"/>
          </a:xfrm>
          <a:prstGeom prst="rect">
            <a:avLst/>
          </a:prstGeom>
          <a:noFill/>
          <a:ln w="9525">
            <a:noFill/>
            <a:miter lim="800000"/>
            <a:headEnd/>
            <a:tailEnd/>
          </a:ln>
          <a:effectLst/>
        </p:spPr>
        <p:txBody>
          <a:bodyPr/>
          <a:lstStyle/>
          <a:p>
            <a:pPr marL="2057400" lvl="4" indent="-228600">
              <a:lnSpc>
                <a:spcPct val="80000"/>
              </a:lnSpc>
              <a:spcBef>
                <a:spcPct val="20000"/>
              </a:spcBef>
            </a:pPr>
            <a:endParaRPr lang="en-US" sz="1200" b="1">
              <a:solidFill>
                <a:srgbClr val="0000FF"/>
              </a:solidFill>
            </a:endParaRPr>
          </a:p>
        </p:txBody>
      </p:sp>
      <p:sp>
        <p:nvSpPr>
          <p:cNvPr id="26649" name="Line 25"/>
          <p:cNvSpPr>
            <a:spLocks noChangeShapeType="1"/>
          </p:cNvSpPr>
          <p:nvPr/>
        </p:nvSpPr>
        <p:spPr bwMode="auto">
          <a:xfrm flipH="1">
            <a:off x="34925" y="0"/>
            <a:ext cx="0" cy="6858000"/>
          </a:xfrm>
          <a:prstGeom prst="line">
            <a:avLst/>
          </a:prstGeom>
          <a:noFill/>
          <a:ln w="82550" cmpd="tri">
            <a:solidFill>
              <a:srgbClr val="CC3300"/>
            </a:solidFill>
            <a:round/>
            <a:headEnd/>
            <a:tailEnd/>
          </a:ln>
          <a:effectLst/>
        </p:spPr>
        <p:txBody>
          <a:bodyPr/>
          <a:lstStyle/>
          <a:p>
            <a:endParaRPr lang="en-US"/>
          </a:p>
        </p:txBody>
      </p:sp>
      <p:sp>
        <p:nvSpPr>
          <p:cNvPr id="26650" name="Line 26"/>
          <p:cNvSpPr>
            <a:spLocks noChangeShapeType="1"/>
          </p:cNvSpPr>
          <p:nvPr/>
        </p:nvSpPr>
        <p:spPr bwMode="auto">
          <a:xfrm flipH="1">
            <a:off x="9109075" y="0"/>
            <a:ext cx="0" cy="6858000"/>
          </a:xfrm>
          <a:prstGeom prst="line">
            <a:avLst/>
          </a:prstGeom>
          <a:noFill/>
          <a:ln w="82550" cmpd="tri">
            <a:solidFill>
              <a:srgbClr val="CC3300"/>
            </a:solidFill>
            <a:round/>
            <a:headEnd/>
            <a:tailEnd/>
          </a:ln>
          <a:effectLst/>
        </p:spPr>
        <p:txBody>
          <a:bodyPr/>
          <a:lstStyle/>
          <a:p>
            <a:endParaRPr lang="en-US"/>
          </a:p>
        </p:txBody>
      </p:sp>
      <p:sp>
        <p:nvSpPr>
          <p:cNvPr id="26652" name="Rectangle 28"/>
          <p:cNvSpPr>
            <a:spLocks noChangeArrowheads="1"/>
          </p:cNvSpPr>
          <p:nvPr/>
        </p:nvSpPr>
        <p:spPr bwMode="auto">
          <a:xfrm>
            <a:off x="0" y="6788150"/>
            <a:ext cx="9144000" cy="69850"/>
          </a:xfrm>
          <a:prstGeom prst="rect">
            <a:avLst/>
          </a:prstGeom>
          <a:noFill/>
          <a:ln w="28575">
            <a:solidFill>
              <a:srgbClr val="FF0000"/>
            </a:solidFill>
            <a:miter lim="800000"/>
            <a:headEnd/>
            <a:tailEnd/>
          </a:ln>
          <a:effectLst/>
        </p:spPr>
        <p:txBody>
          <a:bodyPr wrap="none" anchor="ctr"/>
          <a:lstStyle/>
          <a:p>
            <a:endParaRPr lang="en-US"/>
          </a:p>
        </p:txBody>
      </p:sp>
      <p:sp>
        <p:nvSpPr>
          <p:cNvPr id="26654" name="Rectangle 30"/>
          <p:cNvSpPr>
            <a:spLocks noChangeArrowheads="1"/>
          </p:cNvSpPr>
          <p:nvPr/>
        </p:nvSpPr>
        <p:spPr bwMode="auto">
          <a:xfrm>
            <a:off x="1109663" y="1452563"/>
            <a:ext cx="4038600" cy="5000625"/>
          </a:xfrm>
          <a:prstGeom prst="rect">
            <a:avLst/>
          </a:prstGeom>
          <a:noFill/>
          <a:ln w="9525">
            <a:noFill/>
            <a:miter lim="800000"/>
            <a:headEnd/>
            <a:tailEnd/>
          </a:ln>
          <a:effectLst/>
        </p:spPr>
        <p:txBody>
          <a:bodyPr/>
          <a:lstStyle/>
          <a:p>
            <a:pPr marL="342900" indent="-342900">
              <a:lnSpc>
                <a:spcPct val="80000"/>
              </a:lnSpc>
              <a:spcBef>
                <a:spcPct val="20000"/>
              </a:spcBef>
            </a:pPr>
            <a:r>
              <a:rPr lang="en-US" sz="2200" b="1">
                <a:solidFill>
                  <a:srgbClr val="0000FF"/>
                </a:solidFill>
              </a:rPr>
              <a:t>Con chim chiền chiện</a:t>
            </a:r>
          </a:p>
          <a:p>
            <a:pPr marL="342900" indent="-342900">
              <a:lnSpc>
                <a:spcPct val="80000"/>
              </a:lnSpc>
              <a:spcBef>
                <a:spcPct val="20000"/>
              </a:spcBef>
            </a:pPr>
            <a:r>
              <a:rPr lang="en-US" sz="2200" b="1">
                <a:solidFill>
                  <a:srgbClr val="0000FF"/>
                </a:solidFill>
              </a:rPr>
              <a:t>Bay vút, </a:t>
            </a:r>
            <a:r>
              <a:rPr lang="en-US" sz="2200" b="1" u="sng">
                <a:solidFill>
                  <a:srgbClr val="0000FF"/>
                </a:solidFill>
              </a:rPr>
              <a:t>vút cao</a:t>
            </a:r>
          </a:p>
          <a:p>
            <a:pPr marL="342900" indent="-342900">
              <a:lnSpc>
                <a:spcPct val="80000"/>
              </a:lnSpc>
              <a:spcBef>
                <a:spcPct val="20000"/>
              </a:spcBef>
            </a:pPr>
            <a:r>
              <a:rPr lang="en-US" sz="2200" b="1">
                <a:solidFill>
                  <a:srgbClr val="0000FF"/>
                </a:solidFill>
              </a:rPr>
              <a:t>Lòng đầy </a:t>
            </a:r>
            <a:r>
              <a:rPr lang="en-US" sz="2200" b="1" u="sng">
                <a:solidFill>
                  <a:srgbClr val="0000FF"/>
                </a:solidFill>
              </a:rPr>
              <a:t>yêu mến</a:t>
            </a:r>
          </a:p>
          <a:p>
            <a:pPr marL="342900" indent="-342900">
              <a:lnSpc>
                <a:spcPct val="80000"/>
              </a:lnSpc>
              <a:spcBef>
                <a:spcPct val="20000"/>
              </a:spcBef>
            </a:pPr>
            <a:r>
              <a:rPr lang="en-US" sz="2200" b="1">
                <a:solidFill>
                  <a:srgbClr val="0000FF"/>
                </a:solidFill>
              </a:rPr>
              <a:t>Khúc hát </a:t>
            </a:r>
            <a:r>
              <a:rPr lang="en-US" sz="2200" b="1" u="sng">
                <a:solidFill>
                  <a:srgbClr val="0000FF"/>
                </a:solidFill>
              </a:rPr>
              <a:t>ngọt ngào.</a:t>
            </a:r>
          </a:p>
          <a:p>
            <a:pPr marL="342900" indent="-342900">
              <a:lnSpc>
                <a:spcPct val="80000"/>
              </a:lnSpc>
              <a:spcBef>
                <a:spcPct val="20000"/>
              </a:spcBef>
            </a:pPr>
            <a:endParaRPr lang="en-US" sz="2200" b="1">
              <a:solidFill>
                <a:srgbClr val="0000FF"/>
              </a:solidFill>
            </a:endParaRPr>
          </a:p>
          <a:p>
            <a:pPr marL="342900" indent="-342900">
              <a:lnSpc>
                <a:spcPct val="80000"/>
              </a:lnSpc>
              <a:spcBef>
                <a:spcPct val="20000"/>
              </a:spcBef>
            </a:pPr>
            <a:r>
              <a:rPr lang="en-US" sz="2200" b="1" u="sng">
                <a:solidFill>
                  <a:srgbClr val="0000FF"/>
                </a:solidFill>
              </a:rPr>
              <a:t>Cánh</a:t>
            </a:r>
            <a:r>
              <a:rPr lang="en-US" sz="2200" b="1">
                <a:solidFill>
                  <a:srgbClr val="0000FF"/>
                </a:solidFill>
              </a:rPr>
              <a:t> đập </a:t>
            </a:r>
            <a:r>
              <a:rPr lang="en-US" sz="2200" b="1" u="sng">
                <a:solidFill>
                  <a:srgbClr val="0000FF"/>
                </a:solidFill>
              </a:rPr>
              <a:t>trời xanh</a:t>
            </a:r>
          </a:p>
          <a:p>
            <a:pPr marL="342900" indent="-342900">
              <a:lnSpc>
                <a:spcPct val="80000"/>
              </a:lnSpc>
              <a:spcBef>
                <a:spcPct val="20000"/>
              </a:spcBef>
            </a:pPr>
            <a:r>
              <a:rPr lang="en-US" sz="2200" b="1" u="sng">
                <a:solidFill>
                  <a:srgbClr val="0000FF"/>
                </a:solidFill>
              </a:rPr>
              <a:t>Cao hoài</a:t>
            </a:r>
            <a:r>
              <a:rPr lang="en-US" sz="2200" b="1">
                <a:solidFill>
                  <a:srgbClr val="0000FF"/>
                </a:solidFill>
              </a:rPr>
              <a:t>, </a:t>
            </a:r>
            <a:r>
              <a:rPr lang="en-US" sz="2200" b="1" u="sng">
                <a:solidFill>
                  <a:srgbClr val="0000FF"/>
                </a:solidFill>
              </a:rPr>
              <a:t>cao vợi</a:t>
            </a:r>
          </a:p>
          <a:p>
            <a:pPr marL="342900" indent="-342900">
              <a:lnSpc>
                <a:spcPct val="80000"/>
              </a:lnSpc>
              <a:spcBef>
                <a:spcPct val="20000"/>
              </a:spcBef>
            </a:pPr>
            <a:r>
              <a:rPr lang="en-US" sz="2200" b="1">
                <a:solidFill>
                  <a:srgbClr val="0000FF"/>
                </a:solidFill>
              </a:rPr>
              <a:t>Tiếng hót </a:t>
            </a:r>
            <a:r>
              <a:rPr lang="en-US" sz="2200" b="1" u="sng">
                <a:solidFill>
                  <a:srgbClr val="0000FF"/>
                </a:solidFill>
              </a:rPr>
              <a:t>long lanh</a:t>
            </a:r>
          </a:p>
          <a:p>
            <a:pPr marL="342900" indent="-342900">
              <a:lnSpc>
                <a:spcPct val="80000"/>
              </a:lnSpc>
              <a:spcBef>
                <a:spcPct val="20000"/>
              </a:spcBef>
            </a:pPr>
            <a:r>
              <a:rPr lang="en-US" sz="2200" b="1">
                <a:solidFill>
                  <a:srgbClr val="0000FF"/>
                </a:solidFill>
              </a:rPr>
              <a:t>Như cành </a:t>
            </a:r>
            <a:r>
              <a:rPr lang="en-US" sz="2200" b="1" u="sng">
                <a:solidFill>
                  <a:srgbClr val="0000FF"/>
                </a:solidFill>
              </a:rPr>
              <a:t>sương chói.</a:t>
            </a:r>
          </a:p>
          <a:p>
            <a:pPr marL="342900" indent="-342900">
              <a:lnSpc>
                <a:spcPct val="80000"/>
              </a:lnSpc>
              <a:spcBef>
                <a:spcPct val="20000"/>
              </a:spcBef>
            </a:pPr>
            <a:endParaRPr lang="en-US" sz="2200" b="1" u="sng">
              <a:solidFill>
                <a:srgbClr val="0000FF"/>
              </a:solidFill>
            </a:endParaRPr>
          </a:p>
          <a:p>
            <a:pPr marL="342900" indent="-342900">
              <a:lnSpc>
                <a:spcPct val="80000"/>
              </a:lnSpc>
              <a:spcBef>
                <a:spcPct val="20000"/>
              </a:spcBef>
            </a:pPr>
            <a:r>
              <a:rPr lang="en-US" sz="2200" b="1" u="sng">
                <a:solidFill>
                  <a:srgbClr val="0000FF"/>
                </a:solidFill>
              </a:rPr>
              <a:t>Chim ơi, chim nói.</a:t>
            </a:r>
          </a:p>
          <a:p>
            <a:pPr marL="342900" indent="-342900">
              <a:lnSpc>
                <a:spcPct val="80000"/>
              </a:lnSpc>
              <a:spcBef>
                <a:spcPct val="20000"/>
              </a:spcBef>
            </a:pPr>
            <a:r>
              <a:rPr lang="en-US" sz="2200" b="1" u="sng">
                <a:solidFill>
                  <a:srgbClr val="0000FF"/>
                </a:solidFill>
              </a:rPr>
              <a:t>Chuyện chi, chuyện chi?</a:t>
            </a:r>
          </a:p>
          <a:p>
            <a:pPr marL="342900" indent="-342900">
              <a:lnSpc>
                <a:spcPct val="80000"/>
              </a:lnSpc>
              <a:spcBef>
                <a:spcPct val="20000"/>
              </a:spcBef>
            </a:pPr>
            <a:r>
              <a:rPr lang="en-US" sz="2200" b="1">
                <a:solidFill>
                  <a:srgbClr val="0000FF"/>
                </a:solidFill>
              </a:rPr>
              <a:t>Lòng vui bối rối</a:t>
            </a:r>
          </a:p>
          <a:p>
            <a:pPr marL="342900" indent="-342900">
              <a:lnSpc>
                <a:spcPct val="80000"/>
              </a:lnSpc>
              <a:spcBef>
                <a:spcPct val="20000"/>
              </a:spcBef>
            </a:pPr>
            <a:r>
              <a:rPr lang="en-US" sz="2200" b="1">
                <a:solidFill>
                  <a:srgbClr val="0000FF"/>
                </a:solidFill>
              </a:rPr>
              <a:t>Đời lên đến thì …</a:t>
            </a:r>
          </a:p>
        </p:txBody>
      </p:sp>
      <p:sp>
        <p:nvSpPr>
          <p:cNvPr id="26655" name="Rectangle 31"/>
          <p:cNvSpPr>
            <a:spLocks noChangeArrowheads="1"/>
          </p:cNvSpPr>
          <p:nvPr/>
        </p:nvSpPr>
        <p:spPr bwMode="auto">
          <a:xfrm>
            <a:off x="4926013" y="1450975"/>
            <a:ext cx="4038600" cy="5073650"/>
          </a:xfrm>
          <a:prstGeom prst="rect">
            <a:avLst/>
          </a:prstGeom>
          <a:noFill/>
          <a:ln w="9525">
            <a:noFill/>
            <a:miter lim="800000"/>
            <a:headEnd/>
            <a:tailEnd/>
          </a:ln>
          <a:effectLst/>
        </p:spPr>
        <p:txBody>
          <a:bodyPr/>
          <a:lstStyle/>
          <a:p>
            <a:pPr marL="342900" indent="-342900">
              <a:lnSpc>
                <a:spcPct val="80000"/>
              </a:lnSpc>
              <a:spcBef>
                <a:spcPct val="20000"/>
              </a:spcBef>
            </a:pPr>
            <a:r>
              <a:rPr lang="en-US" sz="2200" b="1">
                <a:solidFill>
                  <a:srgbClr val="0000FF"/>
                </a:solidFill>
              </a:rPr>
              <a:t>Tiếng ngọc </a:t>
            </a:r>
            <a:r>
              <a:rPr lang="en-US" sz="2200" b="1" u="sng">
                <a:solidFill>
                  <a:srgbClr val="0000FF"/>
                </a:solidFill>
              </a:rPr>
              <a:t>trong veo</a:t>
            </a:r>
          </a:p>
          <a:p>
            <a:pPr marL="342900" indent="-342900">
              <a:lnSpc>
                <a:spcPct val="80000"/>
              </a:lnSpc>
              <a:spcBef>
                <a:spcPct val="20000"/>
              </a:spcBef>
            </a:pPr>
            <a:r>
              <a:rPr lang="en-US" sz="2200" b="1">
                <a:solidFill>
                  <a:srgbClr val="0000FF"/>
                </a:solidFill>
              </a:rPr>
              <a:t>Chim reo từng chuỗi</a:t>
            </a:r>
          </a:p>
          <a:p>
            <a:pPr marL="342900" indent="-342900">
              <a:lnSpc>
                <a:spcPct val="80000"/>
              </a:lnSpc>
              <a:spcBef>
                <a:spcPct val="20000"/>
              </a:spcBef>
            </a:pPr>
            <a:r>
              <a:rPr lang="en-US" sz="2200" b="1">
                <a:solidFill>
                  <a:srgbClr val="0000FF"/>
                </a:solidFill>
              </a:rPr>
              <a:t>Lòng chim vui nhiều</a:t>
            </a:r>
          </a:p>
          <a:p>
            <a:pPr marL="342900" indent="-342900">
              <a:lnSpc>
                <a:spcPct val="80000"/>
              </a:lnSpc>
              <a:spcBef>
                <a:spcPct val="20000"/>
              </a:spcBef>
            </a:pPr>
            <a:r>
              <a:rPr lang="en-US" sz="2200" b="1">
                <a:solidFill>
                  <a:srgbClr val="0000FF"/>
                </a:solidFill>
              </a:rPr>
              <a:t>Hót không biết mỏi.</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Chim bay, chim sà</a:t>
            </a:r>
          </a:p>
          <a:p>
            <a:pPr marL="342900" indent="-342900">
              <a:lnSpc>
                <a:spcPct val="80000"/>
              </a:lnSpc>
              <a:spcBef>
                <a:spcPct val="20000"/>
              </a:spcBef>
            </a:pPr>
            <a:r>
              <a:rPr lang="en-US" sz="2200" b="1">
                <a:solidFill>
                  <a:srgbClr val="0000FF"/>
                </a:solidFill>
              </a:rPr>
              <a:t>Lúa tròn bụng sữa</a:t>
            </a:r>
          </a:p>
          <a:p>
            <a:pPr marL="342900" indent="-342900">
              <a:lnSpc>
                <a:spcPct val="80000"/>
              </a:lnSpc>
              <a:spcBef>
                <a:spcPct val="20000"/>
              </a:spcBef>
            </a:pPr>
            <a:r>
              <a:rPr lang="en-US" sz="2200" b="1">
                <a:solidFill>
                  <a:srgbClr val="0000FF"/>
                </a:solidFill>
              </a:rPr>
              <a:t>Đồng quê </a:t>
            </a:r>
            <a:r>
              <a:rPr lang="en-US" sz="2200" b="1" u="sng">
                <a:solidFill>
                  <a:srgbClr val="0000FF"/>
                </a:solidFill>
              </a:rPr>
              <a:t>chan chứa</a:t>
            </a:r>
          </a:p>
          <a:p>
            <a:pPr marL="342900" indent="-342900">
              <a:lnSpc>
                <a:spcPct val="80000"/>
              </a:lnSpc>
              <a:spcBef>
                <a:spcPct val="20000"/>
              </a:spcBef>
            </a:pPr>
            <a:r>
              <a:rPr lang="en-US" sz="2200" b="1">
                <a:solidFill>
                  <a:srgbClr val="0000FF"/>
                </a:solidFill>
              </a:rPr>
              <a:t>Những lời chim ca.</a:t>
            </a:r>
          </a:p>
          <a:p>
            <a:pPr marL="342900" indent="-342900">
              <a:lnSpc>
                <a:spcPct val="80000"/>
              </a:lnSpc>
              <a:spcBef>
                <a:spcPct val="20000"/>
              </a:spcBef>
            </a:pPr>
            <a:r>
              <a:rPr lang="en-US" sz="2200" b="1">
                <a:solidFill>
                  <a:srgbClr val="0000FF"/>
                </a:solidFill>
              </a:rPr>
              <a:t>			</a:t>
            </a:r>
          </a:p>
          <a:p>
            <a:pPr marL="342900" indent="-342900">
              <a:lnSpc>
                <a:spcPct val="80000"/>
              </a:lnSpc>
              <a:spcBef>
                <a:spcPct val="20000"/>
              </a:spcBef>
            </a:pPr>
            <a:r>
              <a:rPr lang="en-US" sz="2200" b="1">
                <a:solidFill>
                  <a:srgbClr val="0000FF"/>
                </a:solidFill>
              </a:rPr>
              <a:t>Bay cao, </a:t>
            </a:r>
            <a:r>
              <a:rPr lang="en-US" sz="2200" b="1" u="sng">
                <a:solidFill>
                  <a:srgbClr val="0000FF"/>
                </a:solidFill>
              </a:rPr>
              <a:t>cao vút</a:t>
            </a:r>
          </a:p>
          <a:p>
            <a:pPr marL="342900" indent="-342900">
              <a:lnSpc>
                <a:spcPct val="80000"/>
              </a:lnSpc>
              <a:spcBef>
                <a:spcPct val="20000"/>
              </a:spcBef>
            </a:pPr>
            <a:r>
              <a:rPr lang="en-US" sz="2200" b="1">
                <a:solidFill>
                  <a:srgbClr val="0000FF"/>
                </a:solidFill>
              </a:rPr>
              <a:t>Chim </a:t>
            </a:r>
            <a:r>
              <a:rPr lang="en-US" sz="2200" b="1" u="sng">
                <a:solidFill>
                  <a:srgbClr val="0000FF"/>
                </a:solidFill>
              </a:rPr>
              <a:t>biến mất</a:t>
            </a:r>
            <a:r>
              <a:rPr lang="en-US" sz="2200" b="1">
                <a:solidFill>
                  <a:srgbClr val="0000FF"/>
                </a:solidFill>
              </a:rPr>
              <a:t> rồi</a:t>
            </a:r>
          </a:p>
          <a:p>
            <a:pPr marL="342900" indent="-342900">
              <a:lnSpc>
                <a:spcPct val="80000"/>
              </a:lnSpc>
              <a:spcBef>
                <a:spcPct val="20000"/>
              </a:spcBef>
            </a:pPr>
            <a:r>
              <a:rPr lang="en-US" sz="2200" b="1">
                <a:solidFill>
                  <a:srgbClr val="0000FF"/>
                </a:solidFill>
              </a:rPr>
              <a:t>Chỉ còn tiếng hót</a:t>
            </a:r>
            <a:endParaRPr lang="es-MX" sz="2200" b="1">
              <a:solidFill>
                <a:srgbClr val="0000FF"/>
              </a:solidFill>
            </a:endParaRPr>
          </a:p>
          <a:p>
            <a:pPr marL="342900" indent="-342900">
              <a:lnSpc>
                <a:spcPct val="80000"/>
              </a:lnSpc>
              <a:spcBef>
                <a:spcPct val="20000"/>
              </a:spcBef>
            </a:pPr>
            <a:r>
              <a:rPr lang="es-MX" sz="2200" b="1" u="sng">
                <a:solidFill>
                  <a:srgbClr val="0000FF"/>
                </a:solidFill>
              </a:rPr>
              <a:t>Làm xanh da trời</a:t>
            </a:r>
            <a:r>
              <a:rPr lang="es-MX" sz="2200" b="1">
                <a:solidFill>
                  <a:srgbClr val="0000FF"/>
                </a:solidFill>
              </a:rPr>
              <a:t> …			          </a:t>
            </a:r>
            <a:r>
              <a:rPr lang="es-MX" sz="2200" b="1" i="1">
                <a:solidFill>
                  <a:srgbClr val="FF0000"/>
                </a:solidFill>
              </a:rPr>
              <a:t>Huy Cận</a:t>
            </a:r>
            <a:r>
              <a:rPr lang="en-US" sz="2200">
                <a:solidFill>
                  <a:srgbClr val="0000FF"/>
                </a:solidFill>
              </a:rPr>
              <a:t> </a:t>
            </a:r>
          </a:p>
        </p:txBody>
      </p:sp>
      <p:sp>
        <p:nvSpPr>
          <p:cNvPr id="26656" name="Rectangle 32"/>
          <p:cNvSpPr>
            <a:spLocks noChangeArrowheads="1"/>
          </p:cNvSpPr>
          <p:nvPr/>
        </p:nvSpPr>
        <p:spPr bwMode="auto">
          <a:xfrm>
            <a:off x="323850" y="908050"/>
            <a:ext cx="4319588" cy="360363"/>
          </a:xfrm>
          <a:prstGeom prst="rect">
            <a:avLst/>
          </a:prstGeom>
          <a:noFill/>
          <a:ln w="9525">
            <a:solidFill>
              <a:schemeClr val="tx1"/>
            </a:solidFill>
            <a:miter lim="800000"/>
            <a:headEnd/>
            <a:tailEnd/>
          </a:ln>
          <a:effectLst/>
        </p:spPr>
        <p:txBody>
          <a:bodyPr wrap="none" anchor="ctr"/>
          <a:lstStyle/>
          <a:p>
            <a:pPr algn="ctr"/>
            <a:r>
              <a:rPr lang="en-US" b="1">
                <a:solidFill>
                  <a:srgbClr val="CC0099"/>
                </a:solidFill>
              </a:rPr>
              <a:t>Chú ý nhấn giọng ở các từ ngữ sau:</a:t>
            </a:r>
          </a:p>
        </p:txBody>
      </p:sp>
    </p:spTree>
  </p:cSld>
  <p:clrMapOvr>
    <a:masterClrMapping/>
  </p:clrMapOvr>
  <p:transition spd="slow">
    <p:wheel/>
    <p:sndAc>
      <p:stSnd>
        <p:snd r:embed="rId2" name="arrow.wav" builtIn="1"/>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endParaRPr lang="en-US"/>
          </a:p>
        </p:txBody>
      </p:sp>
      <p:sp>
        <p:nvSpPr>
          <p:cNvPr id="55299" name="Rectangle 3"/>
          <p:cNvSpPr>
            <a:spLocks noGrp="1" noChangeArrowheads="1"/>
          </p:cNvSpPr>
          <p:nvPr>
            <p:ph type="body" idx="1"/>
          </p:nvPr>
        </p:nvSpPr>
        <p:spPr/>
        <p:txBody>
          <a:bodyPr/>
          <a:lstStyle/>
          <a:p>
            <a:endParaRPr lang="en-US"/>
          </a:p>
        </p:txBody>
      </p:sp>
      <p:pic>
        <p:nvPicPr>
          <p:cNvPr id="55300" name="Picture 2" descr="EJ0201"/>
          <p:cNvPicPr>
            <a:picLocks noChangeAspect="1" noChangeArrowheads="1"/>
          </p:cNvPicPr>
          <p:nvPr/>
        </p:nvPicPr>
        <p:blipFill>
          <a:blip r:embed="rId3"/>
          <a:srcRect/>
          <a:stretch>
            <a:fillRect/>
          </a:stretch>
        </p:blipFill>
        <p:spPr bwMode="auto">
          <a:xfrm>
            <a:off x="0" y="0"/>
            <a:ext cx="9144000" cy="6858000"/>
          </a:xfrm>
          <a:prstGeom prst="rect">
            <a:avLst/>
          </a:prstGeom>
          <a:noFill/>
          <a:ln w="9525">
            <a:noFill/>
            <a:miter lim="800000"/>
            <a:headEnd/>
            <a:tailEnd/>
          </a:ln>
        </p:spPr>
      </p:pic>
      <p:sp>
        <p:nvSpPr>
          <p:cNvPr id="55303" name="Rectangle 7"/>
          <p:cNvSpPr>
            <a:spLocks noChangeArrowheads="1"/>
          </p:cNvSpPr>
          <p:nvPr/>
        </p:nvSpPr>
        <p:spPr bwMode="auto">
          <a:xfrm>
            <a:off x="1187450" y="836613"/>
            <a:ext cx="7056438" cy="3743325"/>
          </a:xfrm>
          <a:prstGeom prst="rect">
            <a:avLst/>
          </a:prstGeom>
          <a:noFill/>
          <a:ln w="9525">
            <a:noFill/>
            <a:miter lim="800000"/>
            <a:headEnd/>
            <a:tailEnd/>
          </a:ln>
          <a:effectLst/>
        </p:spPr>
        <p:txBody>
          <a:bodyPr wrap="none" anchor="ctr"/>
          <a:lstStyle/>
          <a:p>
            <a:pPr>
              <a:lnSpc>
                <a:spcPct val="120000"/>
              </a:lnSpc>
            </a:pPr>
            <a:r>
              <a:rPr lang="en-US" sz="3000" b="1" i="1" u="sng">
                <a:solidFill>
                  <a:srgbClr val="008000"/>
                </a:solidFill>
              </a:rPr>
              <a:t>Chú giải:</a:t>
            </a:r>
          </a:p>
          <a:p>
            <a:pPr>
              <a:lnSpc>
                <a:spcPct val="120000"/>
              </a:lnSpc>
              <a:buFontTx/>
              <a:buChar char="-"/>
            </a:pPr>
            <a:r>
              <a:rPr lang="en-US" sz="2200" b="1"/>
              <a:t> Cao hoài: </a:t>
            </a:r>
            <a:r>
              <a:rPr lang="en-US" sz="2200" i="1"/>
              <a:t>cao mãi không thôi</a:t>
            </a:r>
          </a:p>
          <a:p>
            <a:pPr>
              <a:lnSpc>
                <a:spcPct val="120000"/>
              </a:lnSpc>
              <a:buFontTx/>
              <a:buChar char="-"/>
            </a:pPr>
            <a:r>
              <a:rPr lang="en-US" sz="2200" b="1"/>
              <a:t> Cao vợi: </a:t>
            </a:r>
            <a:r>
              <a:rPr lang="en-US" sz="2200" i="1"/>
              <a:t>cao đến mức tầm mắt khó thấy</a:t>
            </a:r>
          </a:p>
          <a:p>
            <a:pPr>
              <a:lnSpc>
                <a:spcPct val="120000"/>
              </a:lnSpc>
              <a:buFontTx/>
              <a:buChar char="-"/>
            </a:pPr>
            <a:r>
              <a:rPr lang="en-US" sz="2200" b="1"/>
              <a:t> Thì: </a:t>
            </a:r>
            <a:r>
              <a:rPr lang="en-US" sz="2200" i="1"/>
              <a:t>Thời điểm thuận lợi để phát triển, thời điểm phát </a:t>
            </a:r>
          </a:p>
          <a:p>
            <a:pPr>
              <a:lnSpc>
                <a:spcPct val="120000"/>
              </a:lnSpc>
            </a:pPr>
            <a:r>
              <a:rPr lang="en-US" sz="2200" i="1"/>
              <a:t>triển mạnh nhất</a:t>
            </a:r>
          </a:p>
          <a:p>
            <a:pPr>
              <a:lnSpc>
                <a:spcPct val="120000"/>
              </a:lnSpc>
              <a:buFontTx/>
              <a:buChar char="-"/>
            </a:pPr>
            <a:r>
              <a:rPr lang="en-US" sz="2200" b="1"/>
              <a:t> Lúa tròn bụng sữa: </a:t>
            </a:r>
            <a:r>
              <a:rPr lang="en-US" sz="2200" i="1"/>
              <a:t>những hạt lúa non bên trong chứa </a:t>
            </a:r>
          </a:p>
          <a:p>
            <a:pPr>
              <a:lnSpc>
                <a:spcPct val="120000"/>
              </a:lnSpc>
            </a:pPr>
            <a:r>
              <a:rPr lang="en-US" sz="2200" i="1"/>
              <a:t> chất bột đang hình thành, dạng lỏng như sữa.</a:t>
            </a:r>
          </a:p>
        </p:txBody>
      </p:sp>
    </p:spTree>
  </p:cSld>
  <p:clrMapOvr>
    <a:masterClrMapping/>
  </p:clrMapOvr>
  <p:transition spd="slow">
    <p:diamond/>
    <p:sndAc>
      <p:stSnd>
        <p:snd r:embed="rId2" name="arrow.wav" builtIn="1"/>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bg>
      <p:bgPr>
        <a:blipFill dpi="0" rotWithShape="0">
          <a:blip r:embed="rId2"/>
          <a:srcRect/>
          <a:tile tx="0" ty="0" sx="100000" sy="100000" flip="none" algn="tl"/>
        </a:blipFill>
        <a:effectLst/>
      </p:bgPr>
    </p:bg>
    <p:spTree>
      <p:nvGrpSpPr>
        <p:cNvPr id="1" name=""/>
        <p:cNvGrpSpPr/>
        <p:nvPr/>
      </p:nvGrpSpPr>
      <p:grpSpPr>
        <a:xfrm>
          <a:off x="0" y="0"/>
          <a:ext cx="0" cy="0"/>
          <a:chOff x="0" y="0"/>
          <a:chExt cx="0" cy="0"/>
        </a:xfrm>
      </p:grpSpPr>
      <p:pic>
        <p:nvPicPr>
          <p:cNvPr id="68610" name="Picture 2"/>
          <p:cNvPicPr>
            <a:picLocks noChangeAspect="1" noChangeArrowheads="1"/>
          </p:cNvPicPr>
          <p:nvPr/>
        </p:nvPicPr>
        <p:blipFill>
          <a:blip r:embed="rId3"/>
          <a:srcRect/>
          <a:stretch>
            <a:fillRect/>
          </a:stretch>
        </p:blipFill>
        <p:spPr bwMode="auto">
          <a:xfrm>
            <a:off x="395288" y="1557338"/>
            <a:ext cx="3886200" cy="3886200"/>
          </a:xfrm>
          <a:prstGeom prst="rect">
            <a:avLst/>
          </a:prstGeom>
          <a:noFill/>
          <a:ln w="9525">
            <a:noFill/>
            <a:miter lim="800000"/>
            <a:headEnd/>
            <a:tailEnd/>
          </a:ln>
          <a:effectLst/>
        </p:spPr>
      </p:pic>
      <p:pic>
        <p:nvPicPr>
          <p:cNvPr id="68611" name="Picture 3"/>
          <p:cNvPicPr>
            <a:picLocks noChangeAspect="1" noChangeArrowheads="1"/>
          </p:cNvPicPr>
          <p:nvPr/>
        </p:nvPicPr>
        <p:blipFill>
          <a:blip r:embed="rId4"/>
          <a:srcRect/>
          <a:stretch>
            <a:fillRect/>
          </a:stretch>
        </p:blipFill>
        <p:spPr bwMode="auto">
          <a:xfrm>
            <a:off x="4572000" y="1524000"/>
            <a:ext cx="4267200" cy="3962400"/>
          </a:xfrm>
          <a:prstGeom prst="rect">
            <a:avLst/>
          </a:prstGeom>
          <a:noFill/>
          <a:ln w="9525">
            <a:noFill/>
            <a:miter lim="800000"/>
            <a:headEnd/>
            <a:tailEnd/>
          </a:ln>
          <a:effectLst/>
        </p:spPr>
      </p:pic>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0">
          <a:blip r:embed="rId3"/>
          <a:srcRect/>
          <a:tile tx="0" ty="0" sx="100000" sy="100000" flip="none" algn="tl"/>
        </a:blipFill>
        <a:effectLst/>
      </p:bgPr>
    </p:bg>
    <p:spTree>
      <p:nvGrpSpPr>
        <p:cNvPr id="1" name=""/>
        <p:cNvGrpSpPr/>
        <p:nvPr/>
      </p:nvGrpSpPr>
      <p:grpSpPr>
        <a:xfrm>
          <a:off x="0" y="0"/>
          <a:ext cx="0" cy="0"/>
          <a:chOff x="0" y="0"/>
          <a:chExt cx="0" cy="0"/>
        </a:xfrm>
      </p:grpSpPr>
      <p:sp>
        <p:nvSpPr>
          <p:cNvPr id="61445" name="Rectangle 5"/>
          <p:cNvSpPr>
            <a:spLocks noGrp="1" noChangeArrowheads="1"/>
          </p:cNvSpPr>
          <p:nvPr>
            <p:ph type="body" sz="half" idx="1"/>
          </p:nvPr>
        </p:nvSpPr>
        <p:spPr>
          <a:xfrm>
            <a:off x="1397000" y="1668463"/>
            <a:ext cx="4038600" cy="5000625"/>
          </a:xfrm>
        </p:spPr>
        <p:txBody>
          <a:bodyPr/>
          <a:lstStyle/>
          <a:p>
            <a:pPr>
              <a:lnSpc>
                <a:spcPct val="80000"/>
              </a:lnSpc>
              <a:buFontTx/>
              <a:buNone/>
            </a:pPr>
            <a:r>
              <a:rPr lang="en-US" sz="2200" b="1">
                <a:solidFill>
                  <a:srgbClr val="0000FF"/>
                </a:solidFill>
              </a:rPr>
              <a:t>Con chim chiền chiện</a:t>
            </a:r>
          </a:p>
          <a:p>
            <a:pPr>
              <a:lnSpc>
                <a:spcPct val="80000"/>
              </a:lnSpc>
              <a:buFontTx/>
              <a:buNone/>
            </a:pPr>
            <a:r>
              <a:rPr lang="en-US" sz="2200" b="1">
                <a:solidFill>
                  <a:srgbClr val="0000FF"/>
                </a:solidFill>
              </a:rPr>
              <a:t>Bay vút, vút cao</a:t>
            </a:r>
          </a:p>
          <a:p>
            <a:pPr>
              <a:lnSpc>
                <a:spcPct val="80000"/>
              </a:lnSpc>
              <a:buFontTx/>
              <a:buNone/>
            </a:pPr>
            <a:r>
              <a:rPr lang="en-US" sz="2200" b="1">
                <a:solidFill>
                  <a:srgbClr val="0000FF"/>
                </a:solidFill>
              </a:rPr>
              <a:t>Lòng đầy yêu mến</a:t>
            </a:r>
          </a:p>
          <a:p>
            <a:pPr>
              <a:lnSpc>
                <a:spcPct val="80000"/>
              </a:lnSpc>
              <a:buFontTx/>
              <a:buNone/>
            </a:pPr>
            <a:r>
              <a:rPr lang="en-US" sz="2200" b="1">
                <a:solidFill>
                  <a:srgbClr val="0000FF"/>
                </a:solidFill>
              </a:rPr>
              <a:t>Khúc hát ngọt ngào.</a:t>
            </a:r>
          </a:p>
          <a:p>
            <a:pPr>
              <a:lnSpc>
                <a:spcPct val="80000"/>
              </a:lnSpc>
              <a:buFontTx/>
              <a:buNone/>
            </a:pPr>
            <a:endParaRPr lang="en-US" sz="2200" b="1">
              <a:solidFill>
                <a:srgbClr val="0000FF"/>
              </a:solidFill>
            </a:endParaRPr>
          </a:p>
          <a:p>
            <a:pPr>
              <a:lnSpc>
                <a:spcPct val="80000"/>
              </a:lnSpc>
              <a:buFontTx/>
              <a:buNone/>
            </a:pPr>
            <a:r>
              <a:rPr lang="en-US" sz="2200" b="1">
                <a:solidFill>
                  <a:srgbClr val="0000FF"/>
                </a:solidFill>
              </a:rPr>
              <a:t>Cánh đập trời xanh</a:t>
            </a:r>
          </a:p>
          <a:p>
            <a:pPr>
              <a:lnSpc>
                <a:spcPct val="80000"/>
              </a:lnSpc>
              <a:buFontTx/>
              <a:buNone/>
            </a:pPr>
            <a:r>
              <a:rPr lang="en-US" sz="2200" b="1">
                <a:solidFill>
                  <a:srgbClr val="0000FF"/>
                </a:solidFill>
              </a:rPr>
              <a:t>Cao hoài, cao vợi</a:t>
            </a:r>
          </a:p>
          <a:p>
            <a:pPr>
              <a:lnSpc>
                <a:spcPct val="80000"/>
              </a:lnSpc>
              <a:buFontTx/>
              <a:buNone/>
            </a:pPr>
            <a:r>
              <a:rPr lang="en-US" sz="2200" b="1">
                <a:solidFill>
                  <a:srgbClr val="0000FF"/>
                </a:solidFill>
              </a:rPr>
              <a:t>Tiếng hót long lanh</a:t>
            </a:r>
          </a:p>
          <a:p>
            <a:pPr>
              <a:lnSpc>
                <a:spcPct val="80000"/>
              </a:lnSpc>
              <a:buFontTx/>
              <a:buNone/>
            </a:pPr>
            <a:r>
              <a:rPr lang="en-US" sz="2200" b="1">
                <a:solidFill>
                  <a:srgbClr val="0000FF"/>
                </a:solidFill>
              </a:rPr>
              <a:t>Như cành sương chói.</a:t>
            </a:r>
          </a:p>
          <a:p>
            <a:pPr>
              <a:lnSpc>
                <a:spcPct val="80000"/>
              </a:lnSpc>
              <a:buFontTx/>
              <a:buNone/>
            </a:pPr>
            <a:endParaRPr lang="en-US" sz="2200" b="1">
              <a:solidFill>
                <a:srgbClr val="0000FF"/>
              </a:solidFill>
            </a:endParaRPr>
          </a:p>
          <a:p>
            <a:pPr>
              <a:lnSpc>
                <a:spcPct val="80000"/>
              </a:lnSpc>
              <a:buFontTx/>
              <a:buNone/>
            </a:pPr>
            <a:r>
              <a:rPr lang="en-US" sz="2200" b="1">
                <a:solidFill>
                  <a:srgbClr val="0000FF"/>
                </a:solidFill>
              </a:rPr>
              <a:t>Chim ơi, chim nói.</a:t>
            </a:r>
          </a:p>
          <a:p>
            <a:pPr>
              <a:lnSpc>
                <a:spcPct val="80000"/>
              </a:lnSpc>
              <a:buFontTx/>
              <a:buNone/>
            </a:pPr>
            <a:r>
              <a:rPr lang="en-US" sz="2200" b="1">
                <a:solidFill>
                  <a:srgbClr val="0000FF"/>
                </a:solidFill>
              </a:rPr>
              <a:t>Chuyện chi, chuyện chi?</a:t>
            </a:r>
          </a:p>
          <a:p>
            <a:pPr>
              <a:lnSpc>
                <a:spcPct val="80000"/>
              </a:lnSpc>
              <a:buFontTx/>
              <a:buNone/>
            </a:pPr>
            <a:r>
              <a:rPr lang="en-US" sz="2200" b="1">
                <a:solidFill>
                  <a:srgbClr val="0000FF"/>
                </a:solidFill>
              </a:rPr>
              <a:t>Lòng vui bối rối</a:t>
            </a:r>
          </a:p>
          <a:p>
            <a:pPr>
              <a:lnSpc>
                <a:spcPct val="80000"/>
              </a:lnSpc>
              <a:buFontTx/>
              <a:buNone/>
            </a:pPr>
            <a:r>
              <a:rPr lang="en-US" sz="2200" b="1">
                <a:solidFill>
                  <a:srgbClr val="0000FF"/>
                </a:solidFill>
              </a:rPr>
              <a:t>Đời lên đến thì …</a:t>
            </a:r>
          </a:p>
        </p:txBody>
      </p:sp>
      <p:sp>
        <p:nvSpPr>
          <p:cNvPr id="61446" name="Rectangle 6"/>
          <p:cNvSpPr>
            <a:spLocks noGrp="1" noChangeArrowheads="1"/>
          </p:cNvSpPr>
          <p:nvPr>
            <p:ph type="body" sz="half" idx="2"/>
          </p:nvPr>
        </p:nvSpPr>
        <p:spPr>
          <a:xfrm>
            <a:off x="5141913" y="1668463"/>
            <a:ext cx="4038600" cy="5073650"/>
          </a:xfrm>
        </p:spPr>
        <p:txBody>
          <a:bodyPr/>
          <a:lstStyle/>
          <a:p>
            <a:pPr>
              <a:lnSpc>
                <a:spcPct val="80000"/>
              </a:lnSpc>
              <a:buFontTx/>
              <a:buNone/>
            </a:pPr>
            <a:r>
              <a:rPr lang="en-US" sz="2200" b="1">
                <a:solidFill>
                  <a:srgbClr val="0000FF"/>
                </a:solidFill>
              </a:rPr>
              <a:t>Tiếng ngọc trong veo</a:t>
            </a:r>
          </a:p>
          <a:p>
            <a:pPr>
              <a:lnSpc>
                <a:spcPct val="80000"/>
              </a:lnSpc>
              <a:buFontTx/>
              <a:buNone/>
            </a:pPr>
            <a:r>
              <a:rPr lang="en-US" sz="2200" b="1">
                <a:solidFill>
                  <a:srgbClr val="0000FF"/>
                </a:solidFill>
              </a:rPr>
              <a:t>Chim reo từng chuỗi</a:t>
            </a:r>
          </a:p>
          <a:p>
            <a:pPr>
              <a:lnSpc>
                <a:spcPct val="80000"/>
              </a:lnSpc>
              <a:buFontTx/>
              <a:buNone/>
            </a:pPr>
            <a:r>
              <a:rPr lang="en-US" sz="2200" b="1">
                <a:solidFill>
                  <a:srgbClr val="0000FF"/>
                </a:solidFill>
              </a:rPr>
              <a:t>Lòng chim vui nhiều</a:t>
            </a:r>
          </a:p>
          <a:p>
            <a:pPr>
              <a:lnSpc>
                <a:spcPct val="80000"/>
              </a:lnSpc>
              <a:buFontTx/>
              <a:buNone/>
            </a:pPr>
            <a:r>
              <a:rPr lang="en-US" sz="2200" b="1">
                <a:solidFill>
                  <a:srgbClr val="0000FF"/>
                </a:solidFill>
              </a:rPr>
              <a:t>Hót không biết mỏi.</a:t>
            </a:r>
          </a:p>
          <a:p>
            <a:pPr>
              <a:lnSpc>
                <a:spcPct val="80000"/>
              </a:lnSpc>
              <a:buFontTx/>
              <a:buNone/>
            </a:pPr>
            <a:r>
              <a:rPr lang="en-US" sz="2200" b="1">
                <a:solidFill>
                  <a:srgbClr val="0000FF"/>
                </a:solidFill>
              </a:rPr>
              <a:t>		</a:t>
            </a:r>
          </a:p>
          <a:p>
            <a:pPr>
              <a:lnSpc>
                <a:spcPct val="80000"/>
              </a:lnSpc>
              <a:buFontTx/>
              <a:buNone/>
            </a:pPr>
            <a:r>
              <a:rPr lang="en-US" sz="2200" b="1">
                <a:solidFill>
                  <a:srgbClr val="0000FF"/>
                </a:solidFill>
              </a:rPr>
              <a:t>Chim bay, chim sà</a:t>
            </a:r>
          </a:p>
          <a:p>
            <a:pPr>
              <a:lnSpc>
                <a:spcPct val="80000"/>
              </a:lnSpc>
              <a:buFontTx/>
              <a:buNone/>
            </a:pPr>
            <a:r>
              <a:rPr lang="en-US" sz="2200" b="1">
                <a:solidFill>
                  <a:srgbClr val="0000FF"/>
                </a:solidFill>
              </a:rPr>
              <a:t>Lúa tròn bụng sữa</a:t>
            </a:r>
          </a:p>
          <a:p>
            <a:pPr>
              <a:lnSpc>
                <a:spcPct val="80000"/>
              </a:lnSpc>
              <a:buFontTx/>
              <a:buNone/>
            </a:pPr>
            <a:r>
              <a:rPr lang="en-US" sz="2200" b="1">
                <a:solidFill>
                  <a:srgbClr val="0000FF"/>
                </a:solidFill>
              </a:rPr>
              <a:t>Đồng quê chan chứa</a:t>
            </a:r>
          </a:p>
          <a:p>
            <a:pPr>
              <a:lnSpc>
                <a:spcPct val="80000"/>
              </a:lnSpc>
              <a:buFontTx/>
              <a:buNone/>
            </a:pPr>
            <a:r>
              <a:rPr lang="en-US" sz="2200" b="1">
                <a:solidFill>
                  <a:srgbClr val="0000FF"/>
                </a:solidFill>
              </a:rPr>
              <a:t>Những lời chim ca.</a:t>
            </a:r>
          </a:p>
          <a:p>
            <a:pPr>
              <a:lnSpc>
                <a:spcPct val="80000"/>
              </a:lnSpc>
              <a:buFontTx/>
              <a:buNone/>
            </a:pPr>
            <a:r>
              <a:rPr lang="en-US" sz="2200" b="1">
                <a:solidFill>
                  <a:srgbClr val="0000FF"/>
                </a:solidFill>
              </a:rPr>
              <a:t>			</a:t>
            </a:r>
          </a:p>
          <a:p>
            <a:pPr>
              <a:lnSpc>
                <a:spcPct val="80000"/>
              </a:lnSpc>
              <a:buFontTx/>
              <a:buNone/>
            </a:pPr>
            <a:r>
              <a:rPr lang="en-US" sz="2200" b="1">
                <a:solidFill>
                  <a:srgbClr val="0000FF"/>
                </a:solidFill>
              </a:rPr>
              <a:t>Bay cao, cao vút</a:t>
            </a:r>
          </a:p>
          <a:p>
            <a:pPr>
              <a:lnSpc>
                <a:spcPct val="80000"/>
              </a:lnSpc>
              <a:buFontTx/>
              <a:buNone/>
            </a:pPr>
            <a:r>
              <a:rPr lang="en-US" sz="2200" b="1">
                <a:solidFill>
                  <a:srgbClr val="0000FF"/>
                </a:solidFill>
              </a:rPr>
              <a:t>Chim biến mất rồi</a:t>
            </a:r>
          </a:p>
          <a:p>
            <a:pPr>
              <a:lnSpc>
                <a:spcPct val="80000"/>
              </a:lnSpc>
              <a:buFontTx/>
              <a:buNone/>
            </a:pPr>
            <a:r>
              <a:rPr lang="en-US" sz="2200" b="1">
                <a:solidFill>
                  <a:srgbClr val="0000FF"/>
                </a:solidFill>
              </a:rPr>
              <a:t>Chỉ còn tiếng hót</a:t>
            </a:r>
            <a:endParaRPr lang="es-MX" sz="2200" b="1">
              <a:solidFill>
                <a:srgbClr val="0000FF"/>
              </a:solidFill>
            </a:endParaRPr>
          </a:p>
          <a:p>
            <a:pPr>
              <a:lnSpc>
                <a:spcPct val="80000"/>
              </a:lnSpc>
              <a:buFontTx/>
              <a:buNone/>
            </a:pPr>
            <a:r>
              <a:rPr lang="es-MX" sz="2200" b="1">
                <a:solidFill>
                  <a:srgbClr val="0000FF"/>
                </a:solidFill>
              </a:rPr>
              <a:t>Làm xanh da trời …			              </a:t>
            </a:r>
            <a:r>
              <a:rPr lang="es-MX" sz="2200" b="1" i="1">
                <a:solidFill>
                  <a:srgbClr val="009900"/>
                </a:solidFill>
              </a:rPr>
              <a:t>Huy Cận</a:t>
            </a:r>
            <a:r>
              <a:rPr lang="en-US" sz="2200">
                <a:solidFill>
                  <a:srgbClr val="009900"/>
                </a:solidFill>
              </a:rPr>
              <a:t> </a:t>
            </a:r>
          </a:p>
        </p:txBody>
      </p:sp>
      <p:sp>
        <p:nvSpPr>
          <p:cNvPr id="61447" name="AutoShape 7"/>
          <p:cNvSpPr>
            <a:spLocks noChangeArrowheads="1"/>
          </p:cNvSpPr>
          <p:nvPr/>
        </p:nvSpPr>
        <p:spPr bwMode="auto">
          <a:xfrm>
            <a:off x="1908175" y="895350"/>
            <a:ext cx="3168650" cy="647700"/>
          </a:xfrm>
          <a:prstGeom prst="horizontalScroll">
            <a:avLst>
              <a:gd name="adj" fmla="val 12500"/>
            </a:avLst>
          </a:prstGeom>
          <a:solidFill>
            <a:srgbClr val="FFCC99"/>
          </a:solidFill>
          <a:ln w="9525">
            <a:solidFill>
              <a:schemeClr val="tx1"/>
            </a:solidFill>
            <a:round/>
            <a:headEnd/>
            <a:tailEnd/>
          </a:ln>
          <a:effectLst/>
        </p:spPr>
        <p:txBody>
          <a:bodyPr wrap="none" anchor="ctr"/>
          <a:lstStyle/>
          <a:p>
            <a:endParaRPr lang="en-US" sz="2400" b="1">
              <a:solidFill>
                <a:srgbClr val="FF0000"/>
              </a:solidFill>
            </a:endParaRPr>
          </a:p>
          <a:p>
            <a:r>
              <a:rPr lang="en-US" sz="2400" b="1">
                <a:solidFill>
                  <a:srgbClr val="FF0000"/>
                </a:solidFill>
              </a:rPr>
              <a:t>Luyện đọc theo cặp</a:t>
            </a:r>
          </a:p>
          <a:p>
            <a:endParaRPr lang="en-US" sz="2000" b="1">
              <a:solidFill>
                <a:srgbClr val="FF0000"/>
              </a:solidFill>
            </a:endParaRPr>
          </a:p>
        </p:txBody>
      </p:sp>
      <p:pic>
        <p:nvPicPr>
          <p:cNvPr id="61448" name="Picture 8" descr="Thao luan nhon"/>
          <p:cNvPicPr>
            <a:picLocks noChangeAspect="1" noChangeArrowheads="1"/>
          </p:cNvPicPr>
          <p:nvPr/>
        </p:nvPicPr>
        <p:blipFill>
          <a:blip r:embed="rId4"/>
          <a:srcRect/>
          <a:stretch>
            <a:fillRect/>
          </a:stretch>
        </p:blipFill>
        <p:spPr bwMode="auto">
          <a:xfrm>
            <a:off x="0" y="0"/>
            <a:ext cx="1727200" cy="1528763"/>
          </a:xfrm>
          <a:prstGeom prst="rect">
            <a:avLst/>
          </a:prstGeom>
          <a:noFill/>
          <a:ln w="9525">
            <a:noFill/>
            <a:miter lim="800000"/>
            <a:headEnd/>
            <a:tailEnd/>
          </a:ln>
        </p:spPr>
      </p:pic>
      <p:pic>
        <p:nvPicPr>
          <p:cNvPr id="61449" name="Picture 9" descr="20"/>
          <p:cNvPicPr>
            <a:picLocks noChangeAspect="1" noChangeArrowheads="1" noCrop="1"/>
          </p:cNvPicPr>
          <p:nvPr/>
        </p:nvPicPr>
        <p:blipFill>
          <a:blip r:embed="rId5"/>
          <a:srcRect/>
          <a:stretch>
            <a:fillRect/>
          </a:stretch>
        </p:blipFill>
        <p:spPr bwMode="auto">
          <a:xfrm>
            <a:off x="8532813" y="0"/>
            <a:ext cx="611187" cy="3384550"/>
          </a:xfrm>
          <a:prstGeom prst="rect">
            <a:avLst/>
          </a:prstGeom>
          <a:noFill/>
        </p:spPr>
      </p:pic>
      <p:pic>
        <p:nvPicPr>
          <p:cNvPr id="61450" name="Picture 10" descr="20"/>
          <p:cNvPicPr>
            <a:picLocks noChangeAspect="1" noChangeArrowheads="1" noCrop="1"/>
          </p:cNvPicPr>
          <p:nvPr/>
        </p:nvPicPr>
        <p:blipFill>
          <a:blip r:embed="rId5"/>
          <a:srcRect/>
          <a:stretch>
            <a:fillRect/>
          </a:stretch>
        </p:blipFill>
        <p:spPr bwMode="auto">
          <a:xfrm rot="10800000">
            <a:off x="8532813" y="3473450"/>
            <a:ext cx="611187" cy="3384550"/>
          </a:xfrm>
          <a:prstGeom prst="rect">
            <a:avLst/>
          </a:prstGeom>
          <a:noFill/>
        </p:spPr>
      </p:pic>
      <p:pic>
        <p:nvPicPr>
          <p:cNvPr id="61451" name="Picture 11" descr="20"/>
          <p:cNvPicPr>
            <a:picLocks noChangeAspect="1" noChangeArrowheads="1" noCrop="1"/>
          </p:cNvPicPr>
          <p:nvPr/>
        </p:nvPicPr>
        <p:blipFill>
          <a:blip r:embed="rId5"/>
          <a:srcRect/>
          <a:stretch>
            <a:fillRect/>
          </a:stretch>
        </p:blipFill>
        <p:spPr bwMode="auto">
          <a:xfrm rot="10800000">
            <a:off x="0" y="3860800"/>
            <a:ext cx="611188" cy="2997200"/>
          </a:xfrm>
          <a:prstGeom prst="rect">
            <a:avLst/>
          </a:prstGeom>
          <a:noFill/>
        </p:spPr>
      </p:pic>
      <p:pic>
        <p:nvPicPr>
          <p:cNvPr id="61452" name="Picture 12" descr="20"/>
          <p:cNvPicPr>
            <a:picLocks noChangeAspect="1" noChangeArrowheads="1" noCrop="1"/>
          </p:cNvPicPr>
          <p:nvPr/>
        </p:nvPicPr>
        <p:blipFill>
          <a:blip r:embed="rId5"/>
          <a:srcRect/>
          <a:stretch>
            <a:fillRect/>
          </a:stretch>
        </p:blipFill>
        <p:spPr bwMode="auto">
          <a:xfrm>
            <a:off x="0" y="1484313"/>
            <a:ext cx="611188" cy="2520950"/>
          </a:xfrm>
          <a:prstGeom prst="rect">
            <a:avLst/>
          </a:prstGeom>
          <a:noFill/>
        </p:spPr>
      </p:pic>
      <p:pic>
        <p:nvPicPr>
          <p:cNvPr id="61453" name="Picture 13" descr="j0233018"/>
          <p:cNvPicPr>
            <a:picLocks noChangeAspect="1" noChangeArrowheads="1"/>
          </p:cNvPicPr>
          <p:nvPr/>
        </p:nvPicPr>
        <p:blipFill>
          <a:blip r:embed="rId6"/>
          <a:srcRect/>
          <a:stretch>
            <a:fillRect/>
          </a:stretch>
        </p:blipFill>
        <p:spPr bwMode="auto">
          <a:xfrm>
            <a:off x="0" y="0"/>
            <a:ext cx="1763713" cy="1557338"/>
          </a:xfrm>
          <a:prstGeom prst="rect">
            <a:avLst/>
          </a:prstGeom>
          <a:noFill/>
          <a:ln w="9525">
            <a:noFill/>
            <a:miter lim="800000"/>
            <a:headEnd/>
            <a:tailEnd/>
          </a:ln>
        </p:spPr>
      </p:pic>
      <p:pic>
        <p:nvPicPr>
          <p:cNvPr id="61454" name="Picture 14" descr="Snapshot_20120424_9"/>
          <p:cNvPicPr>
            <a:picLocks noChangeAspect="1" noChangeArrowheads="1"/>
          </p:cNvPicPr>
          <p:nvPr/>
        </p:nvPicPr>
        <p:blipFill>
          <a:blip r:embed="rId7"/>
          <a:srcRect/>
          <a:stretch>
            <a:fillRect/>
          </a:stretch>
        </p:blipFill>
        <p:spPr bwMode="auto">
          <a:xfrm>
            <a:off x="0" y="0"/>
            <a:ext cx="1763713" cy="1557338"/>
          </a:xfrm>
          <a:prstGeom prst="rect">
            <a:avLst/>
          </a:prstGeom>
          <a:noFill/>
        </p:spPr>
      </p:pic>
    </p:spTree>
  </p:cSld>
  <p:clrMapOvr>
    <a:masterClrMapping/>
  </p:clrMapOvr>
  <p:transition spd="slow">
    <p:newsflash/>
    <p:sndAc>
      <p:stSnd>
        <p:snd r:embed="rId2" name="arrow.wav" builtIn="1"/>
      </p:stSnd>
    </p:sndAc>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nodeType="afterEffect">
                                  <p:stCondLst>
                                    <p:cond delay="0"/>
                                  </p:stCondLst>
                                  <p:childTnLst>
                                    <p:set>
                                      <p:cBhvr>
                                        <p:cTn id="6" dur="1" fill="hold">
                                          <p:stCondLst>
                                            <p:cond delay="0"/>
                                          </p:stCondLst>
                                        </p:cTn>
                                        <p:tgtEl>
                                          <p:spTgt spid="61448"/>
                                        </p:tgtEl>
                                        <p:attrNameLst>
                                          <p:attrName>style.visibility</p:attrName>
                                        </p:attrNameLst>
                                      </p:cBhvr>
                                      <p:to>
                                        <p:strVal val="visible"/>
                                      </p:to>
                                    </p:set>
                                    <p:animEffect transition="in" filter="box(in)">
                                      <p:cBhvr>
                                        <p:cTn id="7" dur="500"/>
                                        <p:tgtEl>
                                          <p:spTgt spid="61448"/>
                                        </p:tgtEl>
                                      </p:cBhvr>
                                    </p:animEffect>
                                  </p:childTnLst>
                                </p:cTn>
                              </p:par>
                              <p:par>
                                <p:cTn id="8" presetID="47" presetClass="entr" presetSubtype="0" fill="hold" nodeType="withEffect">
                                  <p:stCondLst>
                                    <p:cond delay="0"/>
                                  </p:stCondLst>
                                  <p:childTnLst>
                                    <p:set>
                                      <p:cBhvr>
                                        <p:cTn id="9" dur="1" fill="hold">
                                          <p:stCondLst>
                                            <p:cond delay="0"/>
                                          </p:stCondLst>
                                        </p:cTn>
                                        <p:tgtEl>
                                          <p:spTgt spid="61445">
                                            <p:txEl>
                                              <p:pRg st="1" end="1"/>
                                            </p:txEl>
                                          </p:spTgt>
                                        </p:tgtEl>
                                        <p:attrNameLst>
                                          <p:attrName>style.visibility</p:attrName>
                                        </p:attrNameLst>
                                      </p:cBhvr>
                                      <p:to>
                                        <p:strVal val="visible"/>
                                      </p:to>
                                    </p:set>
                                    <p:animEffect transition="in" filter="fade">
                                      <p:cBhvr>
                                        <p:cTn id="10" dur="1000"/>
                                        <p:tgtEl>
                                          <p:spTgt spid="61445">
                                            <p:txEl>
                                              <p:pRg st="1" end="1"/>
                                            </p:txEl>
                                          </p:spTgt>
                                        </p:tgtEl>
                                      </p:cBhvr>
                                    </p:animEffect>
                                    <p:anim calcmode="lin" valueType="num">
                                      <p:cBhvr>
                                        <p:cTn id="11" dur="1000" fill="hold"/>
                                        <p:tgtEl>
                                          <p:spTgt spid="61445">
                                            <p:txEl>
                                              <p:pRg st="1" end="1"/>
                                            </p:txEl>
                                          </p:spTgt>
                                        </p:tgtEl>
                                        <p:attrNameLst>
                                          <p:attrName>ppt_x</p:attrName>
                                        </p:attrNameLst>
                                      </p:cBhvr>
                                      <p:tavLst>
                                        <p:tav tm="0">
                                          <p:val>
                                            <p:strVal val="#ppt_x"/>
                                          </p:val>
                                        </p:tav>
                                        <p:tav tm="100000">
                                          <p:val>
                                            <p:strVal val="#ppt_x"/>
                                          </p:val>
                                        </p:tav>
                                      </p:tavLst>
                                    </p:anim>
                                    <p:anim calcmode="lin" valueType="num">
                                      <p:cBhvr>
                                        <p:cTn id="12" dur="1000" fill="hold"/>
                                        <p:tgtEl>
                                          <p:spTgt spid="61445">
                                            <p:txEl>
                                              <p:pRg st="1" end="1"/>
                                            </p:txEl>
                                          </p:spTgt>
                                        </p:tgtEl>
                                        <p:attrNameLst>
                                          <p:attrName>ppt_y</p:attrName>
                                        </p:attrNameLst>
                                      </p:cBhvr>
                                      <p:tavLst>
                                        <p:tav tm="0">
                                          <p:val>
                                            <p:strVal val="#ppt_y-.1"/>
                                          </p:val>
                                        </p:tav>
                                        <p:tav tm="100000">
                                          <p:val>
                                            <p:strVal val="#ppt_y"/>
                                          </p:val>
                                        </p:tav>
                                      </p:tavLst>
                                    </p:anim>
                                  </p:childTnLst>
                                </p:cTn>
                              </p:par>
                              <p:par>
                                <p:cTn id="13" presetID="47" presetClass="entr" presetSubtype="0" fill="hold" nodeType="withEffect">
                                  <p:stCondLst>
                                    <p:cond delay="0"/>
                                  </p:stCondLst>
                                  <p:childTnLst>
                                    <p:set>
                                      <p:cBhvr>
                                        <p:cTn id="14" dur="1" fill="hold">
                                          <p:stCondLst>
                                            <p:cond delay="0"/>
                                          </p:stCondLst>
                                        </p:cTn>
                                        <p:tgtEl>
                                          <p:spTgt spid="61445">
                                            <p:txEl>
                                              <p:pRg st="2" end="2"/>
                                            </p:txEl>
                                          </p:spTgt>
                                        </p:tgtEl>
                                        <p:attrNameLst>
                                          <p:attrName>style.visibility</p:attrName>
                                        </p:attrNameLst>
                                      </p:cBhvr>
                                      <p:to>
                                        <p:strVal val="visible"/>
                                      </p:to>
                                    </p:set>
                                    <p:animEffect transition="in" filter="fade">
                                      <p:cBhvr>
                                        <p:cTn id="15" dur="1000"/>
                                        <p:tgtEl>
                                          <p:spTgt spid="61445">
                                            <p:txEl>
                                              <p:pRg st="2" end="2"/>
                                            </p:txEl>
                                          </p:spTgt>
                                        </p:tgtEl>
                                      </p:cBhvr>
                                    </p:animEffect>
                                    <p:anim calcmode="lin" valueType="num">
                                      <p:cBhvr>
                                        <p:cTn id="16" dur="1000" fill="hold"/>
                                        <p:tgtEl>
                                          <p:spTgt spid="61445">
                                            <p:txEl>
                                              <p:pRg st="2" end="2"/>
                                            </p:txEl>
                                          </p:spTgt>
                                        </p:tgtEl>
                                        <p:attrNameLst>
                                          <p:attrName>ppt_x</p:attrName>
                                        </p:attrNameLst>
                                      </p:cBhvr>
                                      <p:tavLst>
                                        <p:tav tm="0">
                                          <p:val>
                                            <p:strVal val="#ppt_x"/>
                                          </p:val>
                                        </p:tav>
                                        <p:tav tm="100000">
                                          <p:val>
                                            <p:strVal val="#ppt_x"/>
                                          </p:val>
                                        </p:tav>
                                      </p:tavLst>
                                    </p:anim>
                                    <p:anim calcmode="lin" valueType="num">
                                      <p:cBhvr>
                                        <p:cTn id="17" dur="1000" fill="hold"/>
                                        <p:tgtEl>
                                          <p:spTgt spid="61445">
                                            <p:txEl>
                                              <p:pRg st="2" end="2"/>
                                            </p:txEl>
                                          </p:spTgt>
                                        </p:tgtEl>
                                        <p:attrNameLst>
                                          <p:attrName>ppt_y</p:attrName>
                                        </p:attrNameLst>
                                      </p:cBhvr>
                                      <p:tavLst>
                                        <p:tav tm="0">
                                          <p:val>
                                            <p:strVal val="#ppt_y-.1"/>
                                          </p:val>
                                        </p:tav>
                                        <p:tav tm="100000">
                                          <p:val>
                                            <p:strVal val="#ppt_y"/>
                                          </p:val>
                                        </p:tav>
                                      </p:tavLst>
                                    </p:anim>
                                  </p:childTnLst>
                                </p:cTn>
                              </p:par>
                              <p:par>
                                <p:cTn id="18" presetID="47" presetClass="entr" presetSubtype="0" fill="hold" nodeType="withEffect">
                                  <p:stCondLst>
                                    <p:cond delay="0"/>
                                  </p:stCondLst>
                                  <p:childTnLst>
                                    <p:set>
                                      <p:cBhvr>
                                        <p:cTn id="19" dur="1" fill="hold">
                                          <p:stCondLst>
                                            <p:cond delay="0"/>
                                          </p:stCondLst>
                                        </p:cTn>
                                        <p:tgtEl>
                                          <p:spTgt spid="61445">
                                            <p:txEl>
                                              <p:pRg st="3" end="3"/>
                                            </p:txEl>
                                          </p:spTgt>
                                        </p:tgtEl>
                                        <p:attrNameLst>
                                          <p:attrName>style.visibility</p:attrName>
                                        </p:attrNameLst>
                                      </p:cBhvr>
                                      <p:to>
                                        <p:strVal val="visible"/>
                                      </p:to>
                                    </p:set>
                                    <p:animEffect transition="in" filter="fade">
                                      <p:cBhvr>
                                        <p:cTn id="20" dur="1000"/>
                                        <p:tgtEl>
                                          <p:spTgt spid="61445">
                                            <p:txEl>
                                              <p:pRg st="3" end="3"/>
                                            </p:txEl>
                                          </p:spTgt>
                                        </p:tgtEl>
                                      </p:cBhvr>
                                    </p:animEffect>
                                    <p:anim calcmode="lin" valueType="num">
                                      <p:cBhvr>
                                        <p:cTn id="21" dur="1000" fill="hold"/>
                                        <p:tgtEl>
                                          <p:spTgt spid="61445">
                                            <p:txEl>
                                              <p:pRg st="3" end="3"/>
                                            </p:txEl>
                                          </p:spTgt>
                                        </p:tgtEl>
                                        <p:attrNameLst>
                                          <p:attrName>ppt_x</p:attrName>
                                        </p:attrNameLst>
                                      </p:cBhvr>
                                      <p:tavLst>
                                        <p:tav tm="0">
                                          <p:val>
                                            <p:strVal val="#ppt_x"/>
                                          </p:val>
                                        </p:tav>
                                        <p:tav tm="100000">
                                          <p:val>
                                            <p:strVal val="#ppt_x"/>
                                          </p:val>
                                        </p:tav>
                                      </p:tavLst>
                                    </p:anim>
                                    <p:anim calcmode="lin" valueType="num">
                                      <p:cBhvr>
                                        <p:cTn id="22" dur="1000" fill="hold"/>
                                        <p:tgtEl>
                                          <p:spTgt spid="61445">
                                            <p:txEl>
                                              <p:pRg st="3" end="3"/>
                                            </p:txEl>
                                          </p:spTgt>
                                        </p:tgtEl>
                                        <p:attrNameLst>
                                          <p:attrName>ppt_y</p:attrName>
                                        </p:attrNameLst>
                                      </p:cBhvr>
                                      <p:tavLst>
                                        <p:tav tm="0">
                                          <p:val>
                                            <p:strVal val="#ppt_y-.1"/>
                                          </p:val>
                                        </p:tav>
                                        <p:tav tm="100000">
                                          <p:val>
                                            <p:strVal val="#ppt_y"/>
                                          </p:val>
                                        </p:tav>
                                      </p:tavLst>
                                    </p:anim>
                                  </p:childTnLst>
                                </p:cTn>
                              </p:par>
                              <p:par>
                                <p:cTn id="23" presetID="47" presetClass="entr" presetSubtype="0" fill="hold" nodeType="withEffect">
                                  <p:stCondLst>
                                    <p:cond delay="0"/>
                                  </p:stCondLst>
                                  <p:childTnLst>
                                    <p:set>
                                      <p:cBhvr>
                                        <p:cTn id="24" dur="1" fill="hold">
                                          <p:stCondLst>
                                            <p:cond delay="0"/>
                                          </p:stCondLst>
                                        </p:cTn>
                                        <p:tgtEl>
                                          <p:spTgt spid="61445">
                                            <p:txEl>
                                              <p:pRg st="5" end="5"/>
                                            </p:txEl>
                                          </p:spTgt>
                                        </p:tgtEl>
                                        <p:attrNameLst>
                                          <p:attrName>style.visibility</p:attrName>
                                        </p:attrNameLst>
                                      </p:cBhvr>
                                      <p:to>
                                        <p:strVal val="visible"/>
                                      </p:to>
                                    </p:set>
                                    <p:animEffect transition="in" filter="fade">
                                      <p:cBhvr>
                                        <p:cTn id="25" dur="1000"/>
                                        <p:tgtEl>
                                          <p:spTgt spid="61445">
                                            <p:txEl>
                                              <p:pRg st="5" end="5"/>
                                            </p:txEl>
                                          </p:spTgt>
                                        </p:tgtEl>
                                      </p:cBhvr>
                                    </p:animEffect>
                                    <p:anim calcmode="lin" valueType="num">
                                      <p:cBhvr>
                                        <p:cTn id="26" dur="1000" fill="hold"/>
                                        <p:tgtEl>
                                          <p:spTgt spid="61445">
                                            <p:txEl>
                                              <p:pRg st="5" end="5"/>
                                            </p:txEl>
                                          </p:spTgt>
                                        </p:tgtEl>
                                        <p:attrNameLst>
                                          <p:attrName>ppt_x</p:attrName>
                                        </p:attrNameLst>
                                      </p:cBhvr>
                                      <p:tavLst>
                                        <p:tav tm="0">
                                          <p:val>
                                            <p:strVal val="#ppt_x"/>
                                          </p:val>
                                        </p:tav>
                                        <p:tav tm="100000">
                                          <p:val>
                                            <p:strVal val="#ppt_x"/>
                                          </p:val>
                                        </p:tav>
                                      </p:tavLst>
                                    </p:anim>
                                    <p:anim calcmode="lin" valueType="num">
                                      <p:cBhvr>
                                        <p:cTn id="27" dur="1000" fill="hold"/>
                                        <p:tgtEl>
                                          <p:spTgt spid="61445">
                                            <p:txEl>
                                              <p:pRg st="5" end="5"/>
                                            </p:txEl>
                                          </p:spTgt>
                                        </p:tgtEl>
                                        <p:attrNameLst>
                                          <p:attrName>ppt_y</p:attrName>
                                        </p:attrNameLst>
                                      </p:cBhvr>
                                      <p:tavLst>
                                        <p:tav tm="0">
                                          <p:val>
                                            <p:strVal val="#ppt_y-.1"/>
                                          </p:val>
                                        </p:tav>
                                        <p:tav tm="100000">
                                          <p:val>
                                            <p:strVal val="#ppt_y"/>
                                          </p:val>
                                        </p:tav>
                                      </p:tavLst>
                                    </p:anim>
                                  </p:childTnLst>
                                </p:cTn>
                              </p:par>
                              <p:par>
                                <p:cTn id="28" presetID="47" presetClass="entr" presetSubtype="0" fill="hold" nodeType="withEffect">
                                  <p:stCondLst>
                                    <p:cond delay="0"/>
                                  </p:stCondLst>
                                  <p:childTnLst>
                                    <p:set>
                                      <p:cBhvr>
                                        <p:cTn id="29" dur="1" fill="hold">
                                          <p:stCondLst>
                                            <p:cond delay="0"/>
                                          </p:stCondLst>
                                        </p:cTn>
                                        <p:tgtEl>
                                          <p:spTgt spid="61445">
                                            <p:txEl>
                                              <p:pRg st="6" end="6"/>
                                            </p:txEl>
                                          </p:spTgt>
                                        </p:tgtEl>
                                        <p:attrNameLst>
                                          <p:attrName>style.visibility</p:attrName>
                                        </p:attrNameLst>
                                      </p:cBhvr>
                                      <p:to>
                                        <p:strVal val="visible"/>
                                      </p:to>
                                    </p:set>
                                    <p:animEffect transition="in" filter="fade">
                                      <p:cBhvr>
                                        <p:cTn id="30" dur="1000"/>
                                        <p:tgtEl>
                                          <p:spTgt spid="61445">
                                            <p:txEl>
                                              <p:pRg st="6" end="6"/>
                                            </p:txEl>
                                          </p:spTgt>
                                        </p:tgtEl>
                                      </p:cBhvr>
                                    </p:animEffect>
                                    <p:anim calcmode="lin" valueType="num">
                                      <p:cBhvr>
                                        <p:cTn id="31" dur="1000" fill="hold"/>
                                        <p:tgtEl>
                                          <p:spTgt spid="61445">
                                            <p:txEl>
                                              <p:pRg st="6" end="6"/>
                                            </p:txEl>
                                          </p:spTgt>
                                        </p:tgtEl>
                                        <p:attrNameLst>
                                          <p:attrName>ppt_x</p:attrName>
                                        </p:attrNameLst>
                                      </p:cBhvr>
                                      <p:tavLst>
                                        <p:tav tm="0">
                                          <p:val>
                                            <p:strVal val="#ppt_x"/>
                                          </p:val>
                                        </p:tav>
                                        <p:tav tm="100000">
                                          <p:val>
                                            <p:strVal val="#ppt_x"/>
                                          </p:val>
                                        </p:tav>
                                      </p:tavLst>
                                    </p:anim>
                                    <p:anim calcmode="lin" valueType="num">
                                      <p:cBhvr>
                                        <p:cTn id="32" dur="1000" fill="hold"/>
                                        <p:tgtEl>
                                          <p:spTgt spid="61445">
                                            <p:txEl>
                                              <p:pRg st="6" end="6"/>
                                            </p:txEl>
                                          </p:spTgt>
                                        </p:tgtEl>
                                        <p:attrNameLst>
                                          <p:attrName>ppt_y</p:attrName>
                                        </p:attrNameLst>
                                      </p:cBhvr>
                                      <p:tavLst>
                                        <p:tav tm="0">
                                          <p:val>
                                            <p:strVal val="#ppt_y-.1"/>
                                          </p:val>
                                        </p:tav>
                                        <p:tav tm="100000">
                                          <p:val>
                                            <p:strVal val="#ppt_y"/>
                                          </p:val>
                                        </p:tav>
                                      </p:tavLst>
                                    </p:anim>
                                  </p:childTnLst>
                                </p:cTn>
                              </p:par>
                              <p:par>
                                <p:cTn id="33" presetID="47" presetClass="entr" presetSubtype="0" fill="hold" nodeType="withEffect">
                                  <p:stCondLst>
                                    <p:cond delay="0"/>
                                  </p:stCondLst>
                                  <p:childTnLst>
                                    <p:set>
                                      <p:cBhvr>
                                        <p:cTn id="34" dur="1" fill="hold">
                                          <p:stCondLst>
                                            <p:cond delay="0"/>
                                          </p:stCondLst>
                                        </p:cTn>
                                        <p:tgtEl>
                                          <p:spTgt spid="61445">
                                            <p:txEl>
                                              <p:pRg st="7" end="7"/>
                                            </p:txEl>
                                          </p:spTgt>
                                        </p:tgtEl>
                                        <p:attrNameLst>
                                          <p:attrName>style.visibility</p:attrName>
                                        </p:attrNameLst>
                                      </p:cBhvr>
                                      <p:to>
                                        <p:strVal val="visible"/>
                                      </p:to>
                                    </p:set>
                                    <p:animEffect transition="in" filter="fade">
                                      <p:cBhvr>
                                        <p:cTn id="35" dur="1000"/>
                                        <p:tgtEl>
                                          <p:spTgt spid="61445">
                                            <p:txEl>
                                              <p:pRg st="7" end="7"/>
                                            </p:txEl>
                                          </p:spTgt>
                                        </p:tgtEl>
                                      </p:cBhvr>
                                    </p:animEffect>
                                    <p:anim calcmode="lin" valueType="num">
                                      <p:cBhvr>
                                        <p:cTn id="36" dur="1000" fill="hold"/>
                                        <p:tgtEl>
                                          <p:spTgt spid="61445">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61445">
                                            <p:txEl>
                                              <p:pRg st="7" end="7"/>
                                            </p:txEl>
                                          </p:spTgt>
                                        </p:tgtEl>
                                        <p:attrNameLst>
                                          <p:attrName>ppt_y</p:attrName>
                                        </p:attrNameLst>
                                      </p:cBhvr>
                                      <p:tavLst>
                                        <p:tav tm="0">
                                          <p:val>
                                            <p:strVal val="#ppt_y-.1"/>
                                          </p:val>
                                        </p:tav>
                                        <p:tav tm="100000">
                                          <p:val>
                                            <p:strVal val="#ppt_y"/>
                                          </p:val>
                                        </p:tav>
                                      </p:tavLst>
                                    </p:anim>
                                  </p:childTnLst>
                                </p:cTn>
                              </p:par>
                              <p:par>
                                <p:cTn id="38" presetID="47" presetClass="entr" presetSubtype="0" fill="hold" nodeType="withEffect">
                                  <p:stCondLst>
                                    <p:cond delay="0"/>
                                  </p:stCondLst>
                                  <p:childTnLst>
                                    <p:set>
                                      <p:cBhvr>
                                        <p:cTn id="39" dur="1" fill="hold">
                                          <p:stCondLst>
                                            <p:cond delay="0"/>
                                          </p:stCondLst>
                                        </p:cTn>
                                        <p:tgtEl>
                                          <p:spTgt spid="61445">
                                            <p:txEl>
                                              <p:pRg st="8" end="8"/>
                                            </p:txEl>
                                          </p:spTgt>
                                        </p:tgtEl>
                                        <p:attrNameLst>
                                          <p:attrName>style.visibility</p:attrName>
                                        </p:attrNameLst>
                                      </p:cBhvr>
                                      <p:to>
                                        <p:strVal val="visible"/>
                                      </p:to>
                                    </p:set>
                                    <p:animEffect transition="in" filter="fade">
                                      <p:cBhvr>
                                        <p:cTn id="40" dur="1000"/>
                                        <p:tgtEl>
                                          <p:spTgt spid="61445">
                                            <p:txEl>
                                              <p:pRg st="8" end="8"/>
                                            </p:txEl>
                                          </p:spTgt>
                                        </p:tgtEl>
                                      </p:cBhvr>
                                    </p:animEffect>
                                    <p:anim calcmode="lin" valueType="num">
                                      <p:cBhvr>
                                        <p:cTn id="41" dur="1000" fill="hold"/>
                                        <p:tgtEl>
                                          <p:spTgt spid="61445">
                                            <p:txEl>
                                              <p:pRg st="8" end="8"/>
                                            </p:txEl>
                                          </p:spTgt>
                                        </p:tgtEl>
                                        <p:attrNameLst>
                                          <p:attrName>ppt_x</p:attrName>
                                        </p:attrNameLst>
                                      </p:cBhvr>
                                      <p:tavLst>
                                        <p:tav tm="0">
                                          <p:val>
                                            <p:strVal val="#ppt_x"/>
                                          </p:val>
                                        </p:tav>
                                        <p:tav tm="100000">
                                          <p:val>
                                            <p:strVal val="#ppt_x"/>
                                          </p:val>
                                        </p:tav>
                                      </p:tavLst>
                                    </p:anim>
                                    <p:anim calcmode="lin" valueType="num">
                                      <p:cBhvr>
                                        <p:cTn id="42" dur="1000" fill="hold"/>
                                        <p:tgtEl>
                                          <p:spTgt spid="61445">
                                            <p:txEl>
                                              <p:pRg st="8" end="8"/>
                                            </p:txEl>
                                          </p:spTgt>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61445">
                                            <p:txEl>
                                              <p:pRg st="10" end="10"/>
                                            </p:txEl>
                                          </p:spTgt>
                                        </p:tgtEl>
                                        <p:attrNameLst>
                                          <p:attrName>style.visibility</p:attrName>
                                        </p:attrNameLst>
                                      </p:cBhvr>
                                      <p:to>
                                        <p:strVal val="visible"/>
                                      </p:to>
                                    </p:set>
                                    <p:animEffect transition="in" filter="fade">
                                      <p:cBhvr>
                                        <p:cTn id="45" dur="1000"/>
                                        <p:tgtEl>
                                          <p:spTgt spid="61445">
                                            <p:txEl>
                                              <p:pRg st="10" end="10"/>
                                            </p:txEl>
                                          </p:spTgt>
                                        </p:tgtEl>
                                      </p:cBhvr>
                                    </p:animEffect>
                                    <p:anim calcmode="lin" valueType="num">
                                      <p:cBhvr>
                                        <p:cTn id="46" dur="1000" fill="hold"/>
                                        <p:tgtEl>
                                          <p:spTgt spid="61445">
                                            <p:txEl>
                                              <p:pRg st="10" end="10"/>
                                            </p:txEl>
                                          </p:spTgt>
                                        </p:tgtEl>
                                        <p:attrNameLst>
                                          <p:attrName>ppt_x</p:attrName>
                                        </p:attrNameLst>
                                      </p:cBhvr>
                                      <p:tavLst>
                                        <p:tav tm="0">
                                          <p:val>
                                            <p:strVal val="#ppt_x"/>
                                          </p:val>
                                        </p:tav>
                                        <p:tav tm="100000">
                                          <p:val>
                                            <p:strVal val="#ppt_x"/>
                                          </p:val>
                                        </p:tav>
                                      </p:tavLst>
                                    </p:anim>
                                    <p:anim calcmode="lin" valueType="num">
                                      <p:cBhvr>
                                        <p:cTn id="47" dur="1000" fill="hold"/>
                                        <p:tgtEl>
                                          <p:spTgt spid="61445">
                                            <p:txEl>
                                              <p:pRg st="10" end="10"/>
                                            </p:txEl>
                                          </p:spTgt>
                                        </p:tgtEl>
                                        <p:attrNameLst>
                                          <p:attrName>ppt_y</p:attrName>
                                        </p:attrNameLst>
                                      </p:cBhvr>
                                      <p:tavLst>
                                        <p:tav tm="0">
                                          <p:val>
                                            <p:strVal val="#ppt_y-.1"/>
                                          </p:val>
                                        </p:tav>
                                        <p:tav tm="100000">
                                          <p:val>
                                            <p:strVal val="#ppt_y"/>
                                          </p:val>
                                        </p:tav>
                                      </p:tavLst>
                                    </p:anim>
                                  </p:childTnLst>
                                </p:cTn>
                              </p:par>
                              <p:par>
                                <p:cTn id="48" presetID="47" presetClass="entr" presetSubtype="0" fill="hold" nodeType="withEffect">
                                  <p:stCondLst>
                                    <p:cond delay="0"/>
                                  </p:stCondLst>
                                  <p:childTnLst>
                                    <p:set>
                                      <p:cBhvr>
                                        <p:cTn id="49" dur="1" fill="hold">
                                          <p:stCondLst>
                                            <p:cond delay="0"/>
                                          </p:stCondLst>
                                        </p:cTn>
                                        <p:tgtEl>
                                          <p:spTgt spid="61445">
                                            <p:txEl>
                                              <p:pRg st="11" end="11"/>
                                            </p:txEl>
                                          </p:spTgt>
                                        </p:tgtEl>
                                        <p:attrNameLst>
                                          <p:attrName>style.visibility</p:attrName>
                                        </p:attrNameLst>
                                      </p:cBhvr>
                                      <p:to>
                                        <p:strVal val="visible"/>
                                      </p:to>
                                    </p:set>
                                    <p:animEffect transition="in" filter="fade">
                                      <p:cBhvr>
                                        <p:cTn id="50" dur="1000"/>
                                        <p:tgtEl>
                                          <p:spTgt spid="61445">
                                            <p:txEl>
                                              <p:pRg st="11" end="11"/>
                                            </p:txEl>
                                          </p:spTgt>
                                        </p:tgtEl>
                                      </p:cBhvr>
                                    </p:animEffect>
                                    <p:anim calcmode="lin" valueType="num">
                                      <p:cBhvr>
                                        <p:cTn id="51" dur="1000" fill="hold"/>
                                        <p:tgtEl>
                                          <p:spTgt spid="61445">
                                            <p:txEl>
                                              <p:pRg st="11" end="11"/>
                                            </p:txEl>
                                          </p:spTgt>
                                        </p:tgtEl>
                                        <p:attrNameLst>
                                          <p:attrName>ppt_x</p:attrName>
                                        </p:attrNameLst>
                                      </p:cBhvr>
                                      <p:tavLst>
                                        <p:tav tm="0">
                                          <p:val>
                                            <p:strVal val="#ppt_x"/>
                                          </p:val>
                                        </p:tav>
                                        <p:tav tm="100000">
                                          <p:val>
                                            <p:strVal val="#ppt_x"/>
                                          </p:val>
                                        </p:tav>
                                      </p:tavLst>
                                    </p:anim>
                                    <p:anim calcmode="lin" valueType="num">
                                      <p:cBhvr>
                                        <p:cTn id="52" dur="1000" fill="hold"/>
                                        <p:tgtEl>
                                          <p:spTgt spid="61445">
                                            <p:txEl>
                                              <p:pRg st="11" end="11"/>
                                            </p:txEl>
                                          </p:spTgt>
                                        </p:tgtEl>
                                        <p:attrNameLst>
                                          <p:attrName>ppt_y</p:attrName>
                                        </p:attrNameLst>
                                      </p:cBhvr>
                                      <p:tavLst>
                                        <p:tav tm="0">
                                          <p:val>
                                            <p:strVal val="#ppt_y-.1"/>
                                          </p:val>
                                        </p:tav>
                                        <p:tav tm="100000">
                                          <p:val>
                                            <p:strVal val="#ppt_y"/>
                                          </p:val>
                                        </p:tav>
                                      </p:tavLst>
                                    </p:anim>
                                  </p:childTnLst>
                                </p:cTn>
                              </p:par>
                              <p:par>
                                <p:cTn id="53" presetID="47" presetClass="entr" presetSubtype="0" fill="hold" nodeType="withEffect">
                                  <p:stCondLst>
                                    <p:cond delay="0"/>
                                  </p:stCondLst>
                                  <p:childTnLst>
                                    <p:set>
                                      <p:cBhvr>
                                        <p:cTn id="54" dur="1" fill="hold">
                                          <p:stCondLst>
                                            <p:cond delay="0"/>
                                          </p:stCondLst>
                                        </p:cTn>
                                        <p:tgtEl>
                                          <p:spTgt spid="61445">
                                            <p:txEl>
                                              <p:pRg st="12" end="12"/>
                                            </p:txEl>
                                          </p:spTgt>
                                        </p:tgtEl>
                                        <p:attrNameLst>
                                          <p:attrName>style.visibility</p:attrName>
                                        </p:attrNameLst>
                                      </p:cBhvr>
                                      <p:to>
                                        <p:strVal val="visible"/>
                                      </p:to>
                                    </p:set>
                                    <p:animEffect transition="in" filter="fade">
                                      <p:cBhvr>
                                        <p:cTn id="55" dur="1000"/>
                                        <p:tgtEl>
                                          <p:spTgt spid="61445">
                                            <p:txEl>
                                              <p:pRg st="12" end="12"/>
                                            </p:txEl>
                                          </p:spTgt>
                                        </p:tgtEl>
                                      </p:cBhvr>
                                    </p:animEffect>
                                    <p:anim calcmode="lin" valueType="num">
                                      <p:cBhvr>
                                        <p:cTn id="56" dur="1000" fill="hold"/>
                                        <p:tgtEl>
                                          <p:spTgt spid="61445">
                                            <p:txEl>
                                              <p:pRg st="12" end="12"/>
                                            </p:txEl>
                                          </p:spTgt>
                                        </p:tgtEl>
                                        <p:attrNameLst>
                                          <p:attrName>ppt_x</p:attrName>
                                        </p:attrNameLst>
                                      </p:cBhvr>
                                      <p:tavLst>
                                        <p:tav tm="0">
                                          <p:val>
                                            <p:strVal val="#ppt_x"/>
                                          </p:val>
                                        </p:tav>
                                        <p:tav tm="100000">
                                          <p:val>
                                            <p:strVal val="#ppt_x"/>
                                          </p:val>
                                        </p:tav>
                                      </p:tavLst>
                                    </p:anim>
                                    <p:anim calcmode="lin" valueType="num">
                                      <p:cBhvr>
                                        <p:cTn id="57" dur="1000" fill="hold"/>
                                        <p:tgtEl>
                                          <p:spTgt spid="61445">
                                            <p:txEl>
                                              <p:pRg st="12" end="12"/>
                                            </p:txEl>
                                          </p:spTgt>
                                        </p:tgtEl>
                                        <p:attrNameLst>
                                          <p:attrName>ppt_y</p:attrName>
                                        </p:attrNameLst>
                                      </p:cBhvr>
                                      <p:tavLst>
                                        <p:tav tm="0">
                                          <p:val>
                                            <p:strVal val="#ppt_y-.1"/>
                                          </p:val>
                                        </p:tav>
                                        <p:tav tm="100000">
                                          <p:val>
                                            <p:strVal val="#ppt_y"/>
                                          </p:val>
                                        </p:tav>
                                      </p:tavLst>
                                    </p:anim>
                                  </p:childTnLst>
                                </p:cTn>
                              </p:par>
                              <p:par>
                                <p:cTn id="58" presetID="47" presetClass="entr" presetSubtype="0" fill="hold" nodeType="withEffect">
                                  <p:stCondLst>
                                    <p:cond delay="0"/>
                                  </p:stCondLst>
                                  <p:childTnLst>
                                    <p:set>
                                      <p:cBhvr>
                                        <p:cTn id="59" dur="1" fill="hold">
                                          <p:stCondLst>
                                            <p:cond delay="0"/>
                                          </p:stCondLst>
                                        </p:cTn>
                                        <p:tgtEl>
                                          <p:spTgt spid="61445">
                                            <p:txEl>
                                              <p:pRg st="13" end="13"/>
                                            </p:txEl>
                                          </p:spTgt>
                                        </p:tgtEl>
                                        <p:attrNameLst>
                                          <p:attrName>style.visibility</p:attrName>
                                        </p:attrNameLst>
                                      </p:cBhvr>
                                      <p:to>
                                        <p:strVal val="visible"/>
                                      </p:to>
                                    </p:set>
                                    <p:animEffect transition="in" filter="fade">
                                      <p:cBhvr>
                                        <p:cTn id="60" dur="1000"/>
                                        <p:tgtEl>
                                          <p:spTgt spid="61445">
                                            <p:txEl>
                                              <p:pRg st="13" end="13"/>
                                            </p:txEl>
                                          </p:spTgt>
                                        </p:tgtEl>
                                      </p:cBhvr>
                                    </p:animEffect>
                                    <p:anim calcmode="lin" valueType="num">
                                      <p:cBhvr>
                                        <p:cTn id="61" dur="1000" fill="hold"/>
                                        <p:tgtEl>
                                          <p:spTgt spid="61445">
                                            <p:txEl>
                                              <p:pRg st="13" end="13"/>
                                            </p:txEl>
                                          </p:spTgt>
                                        </p:tgtEl>
                                        <p:attrNameLst>
                                          <p:attrName>ppt_x</p:attrName>
                                        </p:attrNameLst>
                                      </p:cBhvr>
                                      <p:tavLst>
                                        <p:tav tm="0">
                                          <p:val>
                                            <p:strVal val="#ppt_x"/>
                                          </p:val>
                                        </p:tav>
                                        <p:tav tm="100000">
                                          <p:val>
                                            <p:strVal val="#ppt_x"/>
                                          </p:val>
                                        </p:tav>
                                      </p:tavLst>
                                    </p:anim>
                                    <p:anim calcmode="lin" valueType="num">
                                      <p:cBhvr>
                                        <p:cTn id="62" dur="1000" fill="hold"/>
                                        <p:tgtEl>
                                          <p:spTgt spid="61445">
                                            <p:txEl>
                                              <p:pRg st="13" end="13"/>
                                            </p:txEl>
                                          </p:spTgt>
                                        </p:tgtEl>
                                        <p:attrNameLst>
                                          <p:attrName>ppt_y</p:attrName>
                                        </p:attrNameLst>
                                      </p:cBhvr>
                                      <p:tavLst>
                                        <p:tav tm="0">
                                          <p:val>
                                            <p:strVal val="#ppt_y-.1"/>
                                          </p:val>
                                        </p:tav>
                                        <p:tav tm="100000">
                                          <p:val>
                                            <p:strVal val="#ppt_y"/>
                                          </p:val>
                                        </p:tav>
                                      </p:tavLst>
                                    </p:anim>
                                  </p:childTnLst>
                                </p:cTn>
                              </p:par>
                              <p:par>
                                <p:cTn id="63" presetID="4" presetClass="entr" presetSubtype="16" fill="hold" nodeType="withEffect">
                                  <p:stCondLst>
                                    <p:cond delay="0"/>
                                  </p:stCondLst>
                                  <p:childTnLst>
                                    <p:set>
                                      <p:cBhvr>
                                        <p:cTn id="64" dur="1" fill="hold">
                                          <p:stCondLst>
                                            <p:cond delay="0"/>
                                          </p:stCondLst>
                                        </p:cTn>
                                        <p:tgtEl>
                                          <p:spTgt spid="61446">
                                            <p:txEl>
                                              <p:pRg st="1" end="1"/>
                                            </p:txEl>
                                          </p:spTgt>
                                        </p:tgtEl>
                                        <p:attrNameLst>
                                          <p:attrName>style.visibility</p:attrName>
                                        </p:attrNameLst>
                                      </p:cBhvr>
                                      <p:to>
                                        <p:strVal val="visible"/>
                                      </p:to>
                                    </p:set>
                                    <p:animEffect transition="in" filter="box(in)">
                                      <p:cBhvr>
                                        <p:cTn id="65" dur="500"/>
                                        <p:tgtEl>
                                          <p:spTgt spid="61446">
                                            <p:txEl>
                                              <p:pRg st="1" end="1"/>
                                            </p:txEl>
                                          </p:spTgt>
                                        </p:tgtEl>
                                      </p:cBhvr>
                                    </p:animEffect>
                                  </p:childTnLst>
                                </p:cTn>
                              </p:par>
                              <p:par>
                                <p:cTn id="66" presetID="4" presetClass="entr" presetSubtype="16" fill="hold" nodeType="withEffect">
                                  <p:stCondLst>
                                    <p:cond delay="0"/>
                                  </p:stCondLst>
                                  <p:childTnLst>
                                    <p:set>
                                      <p:cBhvr>
                                        <p:cTn id="67" dur="1" fill="hold">
                                          <p:stCondLst>
                                            <p:cond delay="0"/>
                                          </p:stCondLst>
                                        </p:cTn>
                                        <p:tgtEl>
                                          <p:spTgt spid="61446">
                                            <p:txEl>
                                              <p:pRg st="2" end="2"/>
                                            </p:txEl>
                                          </p:spTgt>
                                        </p:tgtEl>
                                        <p:attrNameLst>
                                          <p:attrName>style.visibility</p:attrName>
                                        </p:attrNameLst>
                                      </p:cBhvr>
                                      <p:to>
                                        <p:strVal val="visible"/>
                                      </p:to>
                                    </p:set>
                                    <p:animEffect transition="in" filter="box(in)">
                                      <p:cBhvr>
                                        <p:cTn id="68" dur="500"/>
                                        <p:tgtEl>
                                          <p:spTgt spid="61446">
                                            <p:txEl>
                                              <p:pRg st="2" end="2"/>
                                            </p:txEl>
                                          </p:spTgt>
                                        </p:tgtEl>
                                      </p:cBhvr>
                                    </p:animEffect>
                                  </p:childTnLst>
                                </p:cTn>
                              </p:par>
                              <p:par>
                                <p:cTn id="69" presetID="4" presetClass="entr" presetSubtype="16" fill="hold" nodeType="withEffect">
                                  <p:stCondLst>
                                    <p:cond delay="0"/>
                                  </p:stCondLst>
                                  <p:childTnLst>
                                    <p:set>
                                      <p:cBhvr>
                                        <p:cTn id="70" dur="1" fill="hold">
                                          <p:stCondLst>
                                            <p:cond delay="0"/>
                                          </p:stCondLst>
                                        </p:cTn>
                                        <p:tgtEl>
                                          <p:spTgt spid="61446">
                                            <p:txEl>
                                              <p:pRg st="3" end="3"/>
                                            </p:txEl>
                                          </p:spTgt>
                                        </p:tgtEl>
                                        <p:attrNameLst>
                                          <p:attrName>style.visibility</p:attrName>
                                        </p:attrNameLst>
                                      </p:cBhvr>
                                      <p:to>
                                        <p:strVal val="visible"/>
                                      </p:to>
                                    </p:set>
                                    <p:animEffect transition="in" filter="box(in)">
                                      <p:cBhvr>
                                        <p:cTn id="71" dur="500"/>
                                        <p:tgtEl>
                                          <p:spTgt spid="61446">
                                            <p:txEl>
                                              <p:pRg st="3" end="3"/>
                                            </p:txEl>
                                          </p:spTgt>
                                        </p:tgtEl>
                                      </p:cBhvr>
                                    </p:animEffect>
                                  </p:childTnLst>
                                </p:cTn>
                              </p:par>
                              <p:par>
                                <p:cTn id="72" presetID="4" presetClass="entr" presetSubtype="16" fill="hold" nodeType="withEffect">
                                  <p:stCondLst>
                                    <p:cond delay="0"/>
                                  </p:stCondLst>
                                  <p:childTnLst>
                                    <p:set>
                                      <p:cBhvr>
                                        <p:cTn id="73" dur="1" fill="hold">
                                          <p:stCondLst>
                                            <p:cond delay="0"/>
                                          </p:stCondLst>
                                        </p:cTn>
                                        <p:tgtEl>
                                          <p:spTgt spid="61446">
                                            <p:txEl>
                                              <p:pRg st="4" end="4"/>
                                            </p:txEl>
                                          </p:spTgt>
                                        </p:tgtEl>
                                        <p:attrNameLst>
                                          <p:attrName>style.visibility</p:attrName>
                                        </p:attrNameLst>
                                      </p:cBhvr>
                                      <p:to>
                                        <p:strVal val="visible"/>
                                      </p:to>
                                    </p:set>
                                    <p:animEffect transition="in" filter="box(in)">
                                      <p:cBhvr>
                                        <p:cTn id="74" dur="500"/>
                                        <p:tgtEl>
                                          <p:spTgt spid="61446">
                                            <p:txEl>
                                              <p:pRg st="4" end="4"/>
                                            </p:txEl>
                                          </p:spTgt>
                                        </p:tgtEl>
                                      </p:cBhvr>
                                    </p:animEffect>
                                  </p:childTnLst>
                                </p:cTn>
                              </p:par>
                              <p:par>
                                <p:cTn id="75" presetID="4" presetClass="entr" presetSubtype="16" fill="hold" nodeType="withEffect">
                                  <p:stCondLst>
                                    <p:cond delay="0"/>
                                  </p:stCondLst>
                                  <p:childTnLst>
                                    <p:set>
                                      <p:cBhvr>
                                        <p:cTn id="76" dur="1" fill="hold">
                                          <p:stCondLst>
                                            <p:cond delay="0"/>
                                          </p:stCondLst>
                                        </p:cTn>
                                        <p:tgtEl>
                                          <p:spTgt spid="61446">
                                            <p:txEl>
                                              <p:pRg st="5" end="5"/>
                                            </p:txEl>
                                          </p:spTgt>
                                        </p:tgtEl>
                                        <p:attrNameLst>
                                          <p:attrName>style.visibility</p:attrName>
                                        </p:attrNameLst>
                                      </p:cBhvr>
                                      <p:to>
                                        <p:strVal val="visible"/>
                                      </p:to>
                                    </p:set>
                                    <p:animEffect transition="in" filter="box(in)">
                                      <p:cBhvr>
                                        <p:cTn id="77" dur="500"/>
                                        <p:tgtEl>
                                          <p:spTgt spid="61446">
                                            <p:txEl>
                                              <p:pRg st="5" end="5"/>
                                            </p:txEl>
                                          </p:spTgt>
                                        </p:tgtEl>
                                      </p:cBhvr>
                                    </p:animEffect>
                                  </p:childTnLst>
                                </p:cTn>
                              </p:par>
                              <p:par>
                                <p:cTn id="78" presetID="4" presetClass="entr" presetSubtype="16" fill="hold" nodeType="withEffect">
                                  <p:stCondLst>
                                    <p:cond delay="0"/>
                                  </p:stCondLst>
                                  <p:childTnLst>
                                    <p:set>
                                      <p:cBhvr>
                                        <p:cTn id="79" dur="1" fill="hold">
                                          <p:stCondLst>
                                            <p:cond delay="0"/>
                                          </p:stCondLst>
                                        </p:cTn>
                                        <p:tgtEl>
                                          <p:spTgt spid="61446">
                                            <p:txEl>
                                              <p:pRg st="6" end="6"/>
                                            </p:txEl>
                                          </p:spTgt>
                                        </p:tgtEl>
                                        <p:attrNameLst>
                                          <p:attrName>style.visibility</p:attrName>
                                        </p:attrNameLst>
                                      </p:cBhvr>
                                      <p:to>
                                        <p:strVal val="visible"/>
                                      </p:to>
                                    </p:set>
                                    <p:animEffect transition="in" filter="box(in)">
                                      <p:cBhvr>
                                        <p:cTn id="80" dur="500"/>
                                        <p:tgtEl>
                                          <p:spTgt spid="61446">
                                            <p:txEl>
                                              <p:pRg st="6" end="6"/>
                                            </p:txEl>
                                          </p:spTgt>
                                        </p:tgtEl>
                                      </p:cBhvr>
                                    </p:animEffect>
                                  </p:childTnLst>
                                </p:cTn>
                              </p:par>
                              <p:par>
                                <p:cTn id="81" presetID="4" presetClass="entr" presetSubtype="16" fill="hold" nodeType="withEffect">
                                  <p:stCondLst>
                                    <p:cond delay="0"/>
                                  </p:stCondLst>
                                  <p:childTnLst>
                                    <p:set>
                                      <p:cBhvr>
                                        <p:cTn id="82" dur="1" fill="hold">
                                          <p:stCondLst>
                                            <p:cond delay="0"/>
                                          </p:stCondLst>
                                        </p:cTn>
                                        <p:tgtEl>
                                          <p:spTgt spid="61446">
                                            <p:txEl>
                                              <p:pRg st="7" end="7"/>
                                            </p:txEl>
                                          </p:spTgt>
                                        </p:tgtEl>
                                        <p:attrNameLst>
                                          <p:attrName>style.visibility</p:attrName>
                                        </p:attrNameLst>
                                      </p:cBhvr>
                                      <p:to>
                                        <p:strVal val="visible"/>
                                      </p:to>
                                    </p:set>
                                    <p:animEffect transition="in" filter="box(in)">
                                      <p:cBhvr>
                                        <p:cTn id="83" dur="500"/>
                                        <p:tgtEl>
                                          <p:spTgt spid="61446">
                                            <p:txEl>
                                              <p:pRg st="7" end="7"/>
                                            </p:txEl>
                                          </p:spTgt>
                                        </p:tgtEl>
                                      </p:cBhvr>
                                    </p:animEffect>
                                  </p:childTnLst>
                                </p:cTn>
                              </p:par>
                              <p:par>
                                <p:cTn id="84" presetID="4" presetClass="entr" presetSubtype="16" fill="hold" nodeType="withEffect">
                                  <p:stCondLst>
                                    <p:cond delay="0"/>
                                  </p:stCondLst>
                                  <p:childTnLst>
                                    <p:set>
                                      <p:cBhvr>
                                        <p:cTn id="85" dur="1" fill="hold">
                                          <p:stCondLst>
                                            <p:cond delay="0"/>
                                          </p:stCondLst>
                                        </p:cTn>
                                        <p:tgtEl>
                                          <p:spTgt spid="61446">
                                            <p:txEl>
                                              <p:pRg st="8" end="8"/>
                                            </p:txEl>
                                          </p:spTgt>
                                        </p:tgtEl>
                                        <p:attrNameLst>
                                          <p:attrName>style.visibility</p:attrName>
                                        </p:attrNameLst>
                                      </p:cBhvr>
                                      <p:to>
                                        <p:strVal val="visible"/>
                                      </p:to>
                                    </p:set>
                                    <p:animEffect transition="in" filter="box(in)">
                                      <p:cBhvr>
                                        <p:cTn id="86" dur="500"/>
                                        <p:tgtEl>
                                          <p:spTgt spid="61446">
                                            <p:txEl>
                                              <p:pRg st="8" end="8"/>
                                            </p:txEl>
                                          </p:spTgt>
                                        </p:tgtEl>
                                      </p:cBhvr>
                                    </p:animEffect>
                                  </p:childTnLst>
                                </p:cTn>
                              </p:par>
                              <p:par>
                                <p:cTn id="87" presetID="4" presetClass="entr" presetSubtype="16" fill="hold" nodeType="withEffect">
                                  <p:stCondLst>
                                    <p:cond delay="0"/>
                                  </p:stCondLst>
                                  <p:childTnLst>
                                    <p:set>
                                      <p:cBhvr>
                                        <p:cTn id="88" dur="1" fill="hold">
                                          <p:stCondLst>
                                            <p:cond delay="0"/>
                                          </p:stCondLst>
                                        </p:cTn>
                                        <p:tgtEl>
                                          <p:spTgt spid="61446">
                                            <p:txEl>
                                              <p:pRg st="9" end="9"/>
                                            </p:txEl>
                                          </p:spTgt>
                                        </p:tgtEl>
                                        <p:attrNameLst>
                                          <p:attrName>style.visibility</p:attrName>
                                        </p:attrNameLst>
                                      </p:cBhvr>
                                      <p:to>
                                        <p:strVal val="visible"/>
                                      </p:to>
                                    </p:set>
                                    <p:animEffect transition="in" filter="box(in)">
                                      <p:cBhvr>
                                        <p:cTn id="89" dur="500"/>
                                        <p:tgtEl>
                                          <p:spTgt spid="61446">
                                            <p:txEl>
                                              <p:pRg st="9" end="9"/>
                                            </p:txEl>
                                          </p:spTgt>
                                        </p:tgtEl>
                                      </p:cBhvr>
                                    </p:animEffect>
                                  </p:childTnLst>
                                </p:cTn>
                              </p:par>
                              <p:par>
                                <p:cTn id="90" presetID="4" presetClass="entr" presetSubtype="16" fill="hold" nodeType="withEffect">
                                  <p:stCondLst>
                                    <p:cond delay="0"/>
                                  </p:stCondLst>
                                  <p:childTnLst>
                                    <p:set>
                                      <p:cBhvr>
                                        <p:cTn id="91" dur="1" fill="hold">
                                          <p:stCondLst>
                                            <p:cond delay="0"/>
                                          </p:stCondLst>
                                        </p:cTn>
                                        <p:tgtEl>
                                          <p:spTgt spid="61446">
                                            <p:txEl>
                                              <p:pRg st="10" end="10"/>
                                            </p:txEl>
                                          </p:spTgt>
                                        </p:tgtEl>
                                        <p:attrNameLst>
                                          <p:attrName>style.visibility</p:attrName>
                                        </p:attrNameLst>
                                      </p:cBhvr>
                                      <p:to>
                                        <p:strVal val="visible"/>
                                      </p:to>
                                    </p:set>
                                    <p:animEffect transition="in" filter="box(in)">
                                      <p:cBhvr>
                                        <p:cTn id="92" dur="500"/>
                                        <p:tgtEl>
                                          <p:spTgt spid="61446">
                                            <p:txEl>
                                              <p:pRg st="10" end="10"/>
                                            </p:txEl>
                                          </p:spTgt>
                                        </p:tgtEl>
                                      </p:cBhvr>
                                    </p:animEffect>
                                  </p:childTnLst>
                                </p:cTn>
                              </p:par>
                              <p:par>
                                <p:cTn id="93" presetID="4" presetClass="entr" presetSubtype="16" fill="hold" nodeType="withEffect">
                                  <p:stCondLst>
                                    <p:cond delay="0"/>
                                  </p:stCondLst>
                                  <p:childTnLst>
                                    <p:set>
                                      <p:cBhvr>
                                        <p:cTn id="94" dur="1" fill="hold">
                                          <p:stCondLst>
                                            <p:cond delay="0"/>
                                          </p:stCondLst>
                                        </p:cTn>
                                        <p:tgtEl>
                                          <p:spTgt spid="61446">
                                            <p:txEl>
                                              <p:pRg st="11" end="11"/>
                                            </p:txEl>
                                          </p:spTgt>
                                        </p:tgtEl>
                                        <p:attrNameLst>
                                          <p:attrName>style.visibility</p:attrName>
                                        </p:attrNameLst>
                                      </p:cBhvr>
                                      <p:to>
                                        <p:strVal val="visible"/>
                                      </p:to>
                                    </p:set>
                                    <p:animEffect transition="in" filter="box(in)">
                                      <p:cBhvr>
                                        <p:cTn id="95" dur="500"/>
                                        <p:tgtEl>
                                          <p:spTgt spid="61446">
                                            <p:txEl>
                                              <p:pRg st="11" end="11"/>
                                            </p:txEl>
                                          </p:spTgt>
                                        </p:tgtEl>
                                      </p:cBhvr>
                                    </p:animEffect>
                                  </p:childTnLst>
                                </p:cTn>
                              </p:par>
                              <p:par>
                                <p:cTn id="96" presetID="4" presetClass="entr" presetSubtype="16" fill="hold" nodeType="withEffect">
                                  <p:stCondLst>
                                    <p:cond delay="0"/>
                                  </p:stCondLst>
                                  <p:childTnLst>
                                    <p:set>
                                      <p:cBhvr>
                                        <p:cTn id="97" dur="1" fill="hold">
                                          <p:stCondLst>
                                            <p:cond delay="0"/>
                                          </p:stCondLst>
                                        </p:cTn>
                                        <p:tgtEl>
                                          <p:spTgt spid="61446">
                                            <p:txEl>
                                              <p:pRg st="12" end="12"/>
                                            </p:txEl>
                                          </p:spTgt>
                                        </p:tgtEl>
                                        <p:attrNameLst>
                                          <p:attrName>style.visibility</p:attrName>
                                        </p:attrNameLst>
                                      </p:cBhvr>
                                      <p:to>
                                        <p:strVal val="visible"/>
                                      </p:to>
                                    </p:set>
                                    <p:animEffect transition="in" filter="box(in)">
                                      <p:cBhvr>
                                        <p:cTn id="98" dur="500"/>
                                        <p:tgtEl>
                                          <p:spTgt spid="61446">
                                            <p:txEl>
                                              <p:pRg st="12" end="12"/>
                                            </p:txEl>
                                          </p:spTgt>
                                        </p:tgtEl>
                                      </p:cBhvr>
                                    </p:animEffect>
                                  </p:childTnLst>
                                </p:cTn>
                              </p:par>
                              <p:par>
                                <p:cTn id="99" presetID="4" presetClass="entr" presetSubtype="16" fill="hold" nodeType="withEffect">
                                  <p:stCondLst>
                                    <p:cond delay="0"/>
                                  </p:stCondLst>
                                  <p:childTnLst>
                                    <p:set>
                                      <p:cBhvr>
                                        <p:cTn id="100" dur="1" fill="hold">
                                          <p:stCondLst>
                                            <p:cond delay="0"/>
                                          </p:stCondLst>
                                        </p:cTn>
                                        <p:tgtEl>
                                          <p:spTgt spid="61446">
                                            <p:txEl>
                                              <p:pRg st="13" end="13"/>
                                            </p:txEl>
                                          </p:spTgt>
                                        </p:tgtEl>
                                        <p:attrNameLst>
                                          <p:attrName>style.visibility</p:attrName>
                                        </p:attrNameLst>
                                      </p:cBhvr>
                                      <p:to>
                                        <p:strVal val="visible"/>
                                      </p:to>
                                    </p:set>
                                    <p:animEffect transition="in" filter="box(in)">
                                      <p:cBhvr>
                                        <p:cTn id="101" dur="500"/>
                                        <p:tgtEl>
                                          <p:spTgt spid="61446">
                                            <p:txEl>
                                              <p:pRg st="13" end="13"/>
                                            </p:txEl>
                                          </p:spTgt>
                                        </p:tgtEl>
                                      </p:cBhvr>
                                    </p:animEffect>
                                  </p:childTnLst>
                                </p:cTn>
                              </p:par>
                            </p:childTnLst>
                          </p:cTn>
                        </p:par>
                      </p:childTnLst>
                    </p:cTn>
                  </p:par>
                  <p:par>
                    <p:cTn id="102" fill="hold">
                      <p:stCondLst>
                        <p:cond delay="indefinite"/>
                      </p:stCondLst>
                      <p:childTnLst>
                        <p:par>
                          <p:cTn id="103" fill="hold">
                            <p:stCondLst>
                              <p:cond delay="0"/>
                            </p:stCondLst>
                            <p:childTnLst>
                              <p:par>
                                <p:cTn id="104" presetID="31" presetClass="entr" presetSubtype="0" fill="hold" nodeType="clickEffect">
                                  <p:stCondLst>
                                    <p:cond delay="0"/>
                                  </p:stCondLst>
                                  <p:iterate type="lt">
                                    <p:tmPct val="5000"/>
                                  </p:iterate>
                                  <p:childTnLst>
                                    <p:set>
                                      <p:cBhvr>
                                        <p:cTn id="105" dur="1" fill="hold">
                                          <p:stCondLst>
                                            <p:cond delay="0"/>
                                          </p:stCondLst>
                                        </p:cTn>
                                        <p:tgtEl>
                                          <p:spTgt spid="61453"/>
                                        </p:tgtEl>
                                        <p:attrNameLst>
                                          <p:attrName>style.visibility</p:attrName>
                                        </p:attrNameLst>
                                      </p:cBhvr>
                                      <p:to>
                                        <p:strVal val="visible"/>
                                      </p:to>
                                    </p:set>
                                    <p:anim calcmode="lin" valueType="num">
                                      <p:cBhvr>
                                        <p:cTn id="106" dur="1000" fill="hold"/>
                                        <p:tgtEl>
                                          <p:spTgt spid="61453"/>
                                        </p:tgtEl>
                                        <p:attrNameLst>
                                          <p:attrName>ppt_w</p:attrName>
                                        </p:attrNameLst>
                                      </p:cBhvr>
                                      <p:tavLst>
                                        <p:tav tm="0">
                                          <p:val>
                                            <p:fltVal val="0"/>
                                          </p:val>
                                        </p:tav>
                                        <p:tav tm="100000">
                                          <p:val>
                                            <p:strVal val="#ppt_w"/>
                                          </p:val>
                                        </p:tav>
                                      </p:tavLst>
                                    </p:anim>
                                    <p:anim calcmode="lin" valueType="num">
                                      <p:cBhvr>
                                        <p:cTn id="107" dur="1000" fill="hold"/>
                                        <p:tgtEl>
                                          <p:spTgt spid="61453"/>
                                        </p:tgtEl>
                                        <p:attrNameLst>
                                          <p:attrName>ppt_h</p:attrName>
                                        </p:attrNameLst>
                                      </p:cBhvr>
                                      <p:tavLst>
                                        <p:tav tm="0">
                                          <p:val>
                                            <p:fltVal val="0"/>
                                          </p:val>
                                        </p:tav>
                                        <p:tav tm="100000">
                                          <p:val>
                                            <p:strVal val="#ppt_h"/>
                                          </p:val>
                                        </p:tav>
                                      </p:tavLst>
                                    </p:anim>
                                    <p:anim calcmode="lin" valueType="num">
                                      <p:cBhvr>
                                        <p:cTn id="108" dur="1000" fill="hold"/>
                                        <p:tgtEl>
                                          <p:spTgt spid="61453"/>
                                        </p:tgtEl>
                                        <p:attrNameLst>
                                          <p:attrName>style.rotation</p:attrName>
                                        </p:attrNameLst>
                                      </p:cBhvr>
                                      <p:tavLst>
                                        <p:tav tm="0">
                                          <p:val>
                                            <p:fltVal val="90"/>
                                          </p:val>
                                        </p:tav>
                                        <p:tav tm="100000">
                                          <p:val>
                                            <p:fltVal val="0"/>
                                          </p:val>
                                        </p:tav>
                                      </p:tavLst>
                                    </p:anim>
                                    <p:animEffect transition="in" filter="fade">
                                      <p:cBhvr>
                                        <p:cTn id="109" dur="1000"/>
                                        <p:tgtEl>
                                          <p:spTgt spid="61453"/>
                                        </p:tgtEl>
                                      </p:cBhvr>
                                    </p:animEffect>
                                  </p:childTnLst>
                                </p:cTn>
                              </p:par>
                            </p:childTnLst>
                          </p:cTn>
                        </p:par>
                      </p:childTnLst>
                    </p:cTn>
                  </p:par>
                  <p:par>
                    <p:cTn id="110" fill="hold">
                      <p:stCondLst>
                        <p:cond delay="indefinite"/>
                      </p:stCondLst>
                      <p:childTnLst>
                        <p:par>
                          <p:cTn id="111" fill="hold">
                            <p:stCondLst>
                              <p:cond delay="0"/>
                            </p:stCondLst>
                            <p:childTnLst>
                              <p:par>
                                <p:cTn id="112" presetID="51" presetClass="entr" presetSubtype="0" fill="hold" nodeType="clickEffect">
                                  <p:stCondLst>
                                    <p:cond delay="0"/>
                                  </p:stCondLst>
                                  <p:childTnLst>
                                    <p:set>
                                      <p:cBhvr>
                                        <p:cTn id="113" dur="1" fill="hold">
                                          <p:stCondLst>
                                            <p:cond delay="0"/>
                                          </p:stCondLst>
                                        </p:cTn>
                                        <p:tgtEl>
                                          <p:spTgt spid="61454"/>
                                        </p:tgtEl>
                                        <p:attrNameLst>
                                          <p:attrName>style.visibility</p:attrName>
                                        </p:attrNameLst>
                                      </p:cBhvr>
                                      <p:to>
                                        <p:strVal val="visible"/>
                                      </p:to>
                                    </p:set>
                                    <p:animEffect transition="in" filter="fade">
                                      <p:cBhvr>
                                        <p:cTn id="114" dur="192" decel="100000"/>
                                        <p:tgtEl>
                                          <p:spTgt spid="61454"/>
                                        </p:tgtEl>
                                      </p:cBhvr>
                                    </p:animEffect>
                                    <p:animScale>
                                      <p:cBhvr>
                                        <p:cTn id="115" dur="192" decel="100000"/>
                                        <p:tgtEl>
                                          <p:spTgt spid="61454"/>
                                        </p:tgtEl>
                                      </p:cBhvr>
                                      <p:from x="10000" y="10000"/>
                                      <p:to x="200000" y="450000"/>
                                    </p:animScale>
                                    <p:animScale>
                                      <p:cBhvr>
                                        <p:cTn id="116" dur="308" accel="100000" fill="hold">
                                          <p:stCondLst>
                                            <p:cond delay="192"/>
                                          </p:stCondLst>
                                        </p:cTn>
                                        <p:tgtEl>
                                          <p:spTgt spid="61454"/>
                                        </p:tgtEl>
                                      </p:cBhvr>
                                      <p:from x="200000" y="450000"/>
                                      <p:to x="100000" y="100000"/>
                                    </p:animScale>
                                    <p:set>
                                      <p:cBhvr>
                                        <p:cTn id="117" dur="192" fill="hold"/>
                                        <p:tgtEl>
                                          <p:spTgt spid="61454"/>
                                        </p:tgtEl>
                                        <p:attrNameLst>
                                          <p:attrName>ppt_x</p:attrName>
                                        </p:attrNameLst>
                                      </p:cBhvr>
                                      <p:to>
                                        <p:strVal val="(0.5)"/>
                                      </p:to>
                                    </p:set>
                                    <p:anim from="(0.5)" to="(#ppt_x)" calcmode="lin" valueType="num">
                                      <p:cBhvr>
                                        <p:cTn id="118" dur="308" accel="100000" fill="hold">
                                          <p:stCondLst>
                                            <p:cond delay="192"/>
                                          </p:stCondLst>
                                        </p:cTn>
                                        <p:tgtEl>
                                          <p:spTgt spid="61454"/>
                                        </p:tgtEl>
                                        <p:attrNameLst>
                                          <p:attrName>ppt_x</p:attrName>
                                        </p:attrNameLst>
                                      </p:cBhvr>
                                    </p:anim>
                                    <p:set>
                                      <p:cBhvr>
                                        <p:cTn id="119" dur="192" fill="hold"/>
                                        <p:tgtEl>
                                          <p:spTgt spid="61454"/>
                                        </p:tgtEl>
                                        <p:attrNameLst>
                                          <p:attrName>ppt_y</p:attrName>
                                        </p:attrNameLst>
                                      </p:cBhvr>
                                      <p:to>
                                        <p:strVal val="(#ppt_y+0.4)"/>
                                      </p:to>
                                    </p:set>
                                    <p:anim from="(#ppt_y+0.4)" to="(#ppt_y)" calcmode="lin" valueType="num">
                                      <p:cBhvr>
                                        <p:cTn id="120" dur="308" accel="100000" fill="hold">
                                          <p:stCondLst>
                                            <p:cond delay="192"/>
                                          </p:stCondLst>
                                        </p:cTn>
                                        <p:tgtEl>
                                          <p:spTgt spid="61454"/>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VIOLETID" val="11318029"/>
  <p:tag name="VIOLETTITLE" val="Tập đọc Con chim chiền chiện"/>
  <p:tag name="VIOLETLESSON" val="63"/>
  <p:tag name="VIOLETCATID" val="8048927"/>
  <p:tag name="VIOLETSUBJECT" val="Tập đọc 4"/>
  <p:tag name="VIOLETSOURCE" val="Vũ Đình Sách - TVD"/>
  <p:tag name="VIOLETAUTHORID" val="1946882"/>
  <p:tag name="VIOLETAUTHORNAME" val="Huỳnh Ngọc Sơn"/>
  <p:tag name="VIOLETAUTHORAVATAR" val="1946882.jpg"/>
  <p:tag name="VIOLETAUTHORADDRESS" val="Trường Tiểu học Tô Vĩnh Diện - Đà Nẵng"/>
  <p:tag name="VIOLETDATE" val="2012-05-08 18:23:34"/>
  <p:tag name="VIOLETHIT" val="539"/>
  <p:tag name="VIOLETLIKE" val="0"/>
  <p:tag name="MMPROD_NEXTUNIQUEID" val="10011"/>
  <p:tag name="MMPROD_UIDATA" val="&lt;database version=&quot;7.0&quot;&gt;&lt;object type=&quot;1&quot; unique_id=&quot;10001&quot;&gt;&lt;object type=&quot;8&quot; unique_id=&quot;10264&quot;&gt;&lt;/object&gt;&lt;object type=&quot;2&quot; unique_id=&quot;10265&quot;&gt;&lt;object type=&quot;3&quot; unique_id=&quot;10266&quot;&gt;&lt;property id=&quot;20148&quot; value=&quot;5&quot;/&gt;&lt;property id=&quot;20300&quot; value=&quot;Slide 1&quot;/&gt;&lt;property id=&quot;20307&quot; value=&quot;257&quot;/&gt;&lt;/object&gt;&lt;object type=&quot;3&quot; unique_id=&quot;10267&quot;&gt;&lt;property id=&quot;20148&quot; value=&quot;5&quot;/&gt;&lt;property id=&quot;20300&quot; value=&quot;Slide 2&quot;/&gt;&lt;property id=&quot;20307&quot; value=&quot;263&quot;/&gt;&lt;/object&gt;&lt;object type=&quot;3&quot; unique_id=&quot;10268&quot;&gt;&lt;property id=&quot;20148&quot; value=&quot;5&quot;/&gt;&lt;property id=&quot;20300&quot; value=&quot;Slide 3&quot;/&gt;&lt;property id=&quot;20307&quot; value=&quot;265&quot;/&gt;&lt;/object&gt;&lt;object type=&quot;3&quot; unique_id=&quot;10269&quot;&gt;&lt;property id=&quot;20148&quot; value=&quot;5&quot;/&gt;&lt;property id=&quot;20300&quot; value=&quot;Slide 4&quot;/&gt;&lt;property id=&quot;20307&quot; value=&quot;267&quot;/&gt;&lt;/object&gt;&lt;object type=&quot;3&quot; unique_id=&quot;10270&quot;&gt;&lt;property id=&quot;20148&quot; value=&quot;5&quot;/&gt;&lt;property id=&quot;20300&quot; value=&quot;Slide 5&quot;/&gt;&lt;property id=&quot;20307&quot; value=&quot;275&quot;/&gt;&lt;/object&gt;&lt;object type=&quot;3&quot; unique_id=&quot;10271&quot;&gt;&lt;property id=&quot;20148&quot; value=&quot;5&quot;/&gt;&lt;property id=&quot;20300&quot; value=&quot;Slide 6&quot;/&gt;&lt;property id=&quot;20307&quot; value=&quot;276&quot;/&gt;&lt;/object&gt;&lt;object type=&quot;3&quot; unique_id=&quot;10272&quot;&gt;&lt;property id=&quot;20148&quot; value=&quot;5&quot;/&gt;&lt;property id=&quot;20300&quot; value=&quot;Slide 7&quot;/&gt;&lt;property id=&quot;20307&quot; value=&quot;298&quot;/&gt;&lt;/object&gt;&lt;object type=&quot;3&quot; unique_id=&quot;10273&quot;&gt;&lt;property id=&quot;20148&quot; value=&quot;5&quot;/&gt;&lt;property id=&quot;20300&quot; value=&quot;Slide 8&quot;/&gt;&lt;property id=&quot;20307&quot; value=&quot;307&quot;/&gt;&lt;/object&gt;&lt;object type=&quot;3&quot; unique_id=&quot;10274&quot;&gt;&lt;property id=&quot;20148&quot; value=&quot;5&quot;/&gt;&lt;property id=&quot;20300&quot; value=&quot;Slide 9&quot;/&gt;&lt;property id=&quot;20307&quot; value=&quot;300&quot;/&gt;&lt;/object&gt;&lt;object type=&quot;3&quot; unique_id=&quot;10275&quot;&gt;&lt;property id=&quot;20148&quot; value=&quot;5&quot;/&gt;&lt;property id=&quot;20300&quot; value=&quot;Slide 10 - &amp;quot;Câu hỏi 1: &amp;#x0D;&amp;#x0A;&amp;amp;#x09;Con chim chiền chiện bay lượn giữa khung cảnh thiên nhiên như thế nào?&amp;quot;&quot;/&gt;&lt;property id=&quot;20307&quot; value=&quot;277&quot;/&gt;&lt;/object&gt;&lt;object type=&quot;3&quot; unique_id=&quot;10276&quot;&gt;&lt;property id=&quot;20148&quot; value=&quot;5&quot;/&gt;&lt;property id=&quot;20300&quot; value=&quot;Slide 11&quot;/&gt;&lt;property id=&quot;20307&quot; value=&quot;283&quot;/&gt;&lt;/object&gt;&lt;object type=&quot;3&quot; unique_id=&quot;10277&quot;&gt;&lt;property id=&quot;20148&quot; value=&quot;5&quot;/&gt;&lt;property id=&quot;20300&quot; value=&quot;Slide 12&quot;/&gt;&lt;property id=&quot;20307&quot; value=&quot;311&quot;/&gt;&lt;/object&gt;&lt;object type=&quot;3&quot; unique_id=&quot;10278&quot;&gt;&lt;property id=&quot;20148&quot; value=&quot;5&quot;/&gt;&lt;property id=&quot;20300&quot; value=&quot;Slide 13&quot;/&gt;&lt;property id=&quot;20307&quot; value=&quot;285&quot;/&gt;&lt;/object&gt;&lt;object type=&quot;3&quot; unique_id=&quot;10279&quot;&gt;&lt;property id=&quot;20148&quot; value=&quot;5&quot;/&gt;&lt;property id=&quot;20300&quot; value=&quot;Slide 14&quot;/&gt;&lt;property id=&quot;20307&quot; value=&quot;288&quot;/&gt;&lt;/object&gt;&lt;object type=&quot;3&quot; unique_id=&quot;10280&quot;&gt;&lt;property id=&quot;20148&quot; value=&quot;5&quot;/&gt;&lt;property id=&quot;20300&quot; value=&quot;Slide 15&quot;/&gt;&lt;property id=&quot;20307&quot; value=&quot;313&quot;/&gt;&lt;/object&gt;&lt;object type=&quot;3&quot; unique_id=&quot;10281&quot;&gt;&lt;property id=&quot;20148&quot; value=&quot;5&quot;/&gt;&lt;property id=&quot;20300&quot; value=&quot;Slide 16&quot;/&gt;&lt;property id=&quot;20307&quot; value=&quot;292&quot;/&gt;&lt;/object&gt;&lt;object type=&quot;3&quot; unique_id=&quot;10282&quot;&gt;&lt;property id=&quot;20148&quot; value=&quot;5&quot;/&gt;&lt;property id=&quot;20300&quot; value=&quot;Slide 17&quot;/&gt;&lt;property id=&quot;20307&quot; value=&quot;297&quot;/&gt;&lt;/object&gt;&lt;object type=&quot;3&quot; unique_id=&quot;10283&quot;&gt;&lt;property id=&quot;20148&quot; value=&quot;5&quot;/&gt;&lt;property id=&quot;20300&quot; value=&quot;Slide 18&quot;/&gt;&lt;property id=&quot;20307&quot; value=&quot;303&quot;/&gt;&lt;/object&gt;&lt;object type=&quot;3&quot; unique_id=&quot;10284&quot;&gt;&lt;property id=&quot;20148&quot; value=&quot;5&quot;/&gt;&lt;property id=&quot;20300&quot; value=&quot;Slide 19&quot;/&gt;&lt;property id=&quot;20307&quot; value=&quot;293&quot;/&gt;&lt;/object&gt;&lt;object type=&quot;3&quot; unique_id=&quot;10285&quot;&gt;&lt;property id=&quot;20148&quot; value=&quot;5&quot;/&gt;&lt;property id=&quot;20300&quot; value=&quot;Slide 20&quot;/&gt;&lt;property id=&quot;20307&quot; value=&quot;260&quot;/&gt;&lt;/object&gt;&lt;/object&gt;&lt;/object&gt;&lt;/database&gt;"/>
  <p:tag name="SECTOMILLISECCONVERTED" val="1"/>
</p:tagLst>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971</TotalTime>
  <Words>698</Words>
  <Application>Microsoft Office PowerPoint</Application>
  <PresentationFormat>On-screen Show (4:3)</PresentationFormat>
  <Paragraphs>191</Paragraphs>
  <Slides>20</Slides>
  <Notes>0</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Times New Roman</vt:lpstr>
      <vt:lpstr>Tahoma</vt:lpstr>
      <vt:lpstr>Default Design</vt:lpstr>
      <vt:lpstr>Slide 1</vt:lpstr>
      <vt:lpstr>Slide 2</vt:lpstr>
      <vt:lpstr>Slide 3</vt:lpstr>
      <vt:lpstr>Slide 4</vt:lpstr>
      <vt:lpstr>Slide 5</vt:lpstr>
      <vt:lpstr>Slide 6</vt:lpstr>
      <vt:lpstr>Slide 7</vt:lpstr>
      <vt:lpstr>Slide 8</vt:lpstr>
      <vt:lpstr>Slide 9</vt:lpstr>
      <vt:lpstr>Câu hỏi 1:   Con chim chiền chiện bay lượn giữa khung cảnh thiên nhiên như thế nào?</vt:lpstr>
      <vt:lpstr>Slide 11</vt:lpstr>
      <vt:lpstr>Slide 12</vt:lpstr>
      <vt:lpstr>Slide 13</vt:lpstr>
      <vt:lpstr>Slide 14</vt:lpstr>
      <vt:lpstr>Slide 15</vt:lpstr>
      <vt:lpstr>Slide 16</vt:lpstr>
      <vt:lpstr>Slide 17</vt:lpstr>
      <vt:lpstr>Slide 18</vt:lpstr>
      <vt:lpstr>Slide 19</vt:lpstr>
      <vt:lpstr>Slide 20</vt:lpstr>
    </vt:vector>
  </TitlesOfParts>
  <Company>Microsoft, Inc</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PC</dc:creator>
  <cp:lastModifiedBy>AutoBVT</cp:lastModifiedBy>
  <cp:revision>100</cp:revision>
  <dcterms:created xsi:type="dcterms:W3CDTF">2012-04-09T15:40:13Z</dcterms:created>
  <dcterms:modified xsi:type="dcterms:W3CDTF">2016-04-19T08:24:01Z</dcterms:modified>
</cp:coreProperties>
</file>